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59" r:id="rId5"/>
    <p:sldId id="265" r:id="rId6"/>
    <p:sldId id="261" r:id="rId7"/>
    <p:sldId id="258" r:id="rId8"/>
    <p:sldId id="263" r:id="rId9"/>
  </p:sldIdLst>
  <p:sldSz cx="9906000" cy="6858000" type="A4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  <a:srgbClr val="FF9933"/>
    <a:srgbClr val="3399FF"/>
    <a:srgbClr val="FFCC66"/>
    <a:srgbClr val="99FF66"/>
    <a:srgbClr val="33CCFF"/>
    <a:srgbClr val="6699FF"/>
    <a:srgbClr val="E09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6650" autoAdjust="0"/>
  </p:normalViewPr>
  <p:slideViewPr>
    <p:cSldViewPr>
      <p:cViewPr>
        <p:scale>
          <a:sx n="200" d="100"/>
          <a:sy n="200" d="100"/>
        </p:scale>
        <p:origin x="5574" y="36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F5EB3540-CAD3-429A-8CF8-BD40ECFB8FD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AAB5E4EB-8296-4174-8BE7-DE1E7C0B18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5848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839D2375-D798-4357-A7F1-5ECAEDBDA360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789"/>
            <a:ext cx="5438140" cy="4466670"/>
          </a:xfrm>
          <a:prstGeom prst="rect">
            <a:avLst/>
          </a:prstGeom>
        </p:spPr>
        <p:txBody>
          <a:bodyPr vert="horz" lIns="91419" tIns="45709" rIns="91419" bIns="4570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7B1F28ED-D39A-4C00-91F3-F45EC8731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655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70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8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E551-0299-4E6B-952F-9341987BD708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7FFD-8AFE-4A1A-8BB8-533E6ADDB9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9555" y="-1062"/>
            <a:ext cx="5024783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860634" y="44624"/>
            <a:ext cx="4992556" cy="676875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2">
                <a:lumMod val="60000"/>
                <a:lumOff val="4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21359824">
            <a:off x="391559" y="502995"/>
            <a:ext cx="4171398" cy="59713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 rtl="0"/>
            <a:endParaRPr lang="cs-CZ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Impact"/>
            </a:endParaRPr>
          </a:p>
        </p:txBody>
      </p:sp>
      <p:sp>
        <p:nvSpPr>
          <p:cNvPr id="1029" name="Text Box 41"/>
          <p:cNvSpPr txBox="1">
            <a:spLocks noChangeArrowheads="1"/>
          </p:cNvSpPr>
          <p:nvPr/>
        </p:nvSpPr>
        <p:spPr bwMode="auto">
          <a:xfrm>
            <a:off x="139026" y="986227"/>
            <a:ext cx="4752883" cy="16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 ty můžeš patřit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do redakčního týmu!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42"/>
          <p:cNvSpPr txBox="1">
            <a:spLocks noChangeArrowheads="1"/>
          </p:cNvSpPr>
          <p:nvPr/>
        </p:nvSpPr>
        <p:spPr bwMode="auto">
          <a:xfrm>
            <a:off x="205803" y="4861477"/>
            <a:ext cx="4524140" cy="225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cs-CZ" b="1" dirty="0" smtClean="0">
                <a:latin typeface="Calibri" pitchFamily="34" charset="0"/>
                <a:cs typeface="Arial" pitchFamily="34" charset="0"/>
              </a:rPr>
              <a:t>    Připoj se k nám se svými nápady…</a:t>
            </a:r>
            <a:endParaRPr lang="cs-CZ" b="1" dirty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cs-CZ" sz="1100" b="1" dirty="0" smtClean="0">
                <a:latin typeface="Calibri" pitchFamily="34" charset="0"/>
                <a:cs typeface="Arial" pitchFamily="34" charset="0"/>
              </a:rPr>
              <a:t>       Kontakt do </a:t>
            </a:r>
            <a:r>
              <a:rPr lang="cs-CZ" sz="1100" b="1" dirty="0">
                <a:latin typeface="Calibri" pitchFamily="34" charset="0"/>
                <a:cs typeface="Arial" pitchFamily="34" charset="0"/>
              </a:rPr>
              <a:t>redakční rady</a:t>
            </a:r>
            <a:r>
              <a:rPr lang="cs-CZ" sz="1100" b="1" dirty="0" smtClean="0">
                <a:latin typeface="Calibri" pitchFamily="34" charset="0"/>
                <a:cs typeface="Arial" pitchFamily="34" charset="0"/>
              </a:rPr>
              <a:t>:</a:t>
            </a:r>
            <a:endParaRPr lang="cs-CZ" sz="1100" u="sng" dirty="0">
              <a:solidFill>
                <a:schemeClr val="accent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cs-CZ" sz="2400" u="sng" dirty="0" smtClean="0">
                <a:solidFill>
                  <a:schemeClr val="accent1"/>
                </a:solidFill>
              </a:rPr>
              <a:t>sipis-casopis@seznam.cz</a:t>
            </a:r>
            <a:endParaRPr lang="cs-CZ" sz="1400" u="sng" dirty="0" smtClean="0">
              <a:solidFill>
                <a:schemeClr val="accent1"/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cs-CZ" sz="1100" u="sng" dirty="0" smtClean="0">
              <a:solidFill>
                <a:schemeClr val="accent1"/>
              </a:solidFill>
            </a:endParaRPr>
          </a:p>
          <a:p>
            <a:pPr marR="179388" lvl="1" fontAlgn="base">
              <a:spcBef>
                <a:spcPct val="0"/>
              </a:spcBef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403152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rgbClr val="40315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1400" b="1" i="1" u="none" strike="noStrike" cap="none" normalizeH="0" baseline="0" dirty="0" smtClean="0">
              <a:ln>
                <a:noFill/>
              </a:ln>
              <a:solidFill>
                <a:srgbClr val="40315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38287" y="143767"/>
            <a:ext cx="2886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Studentský časopis, 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listopad 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2018</a:t>
            </a:r>
            <a:endParaRPr lang="cs-CZ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ek 5" descr="C:\Users\ASUS\Desktop\casopis 2013\obr.,nápis\LOGO_SIPIS.png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40733">
            <a:off x="5293273" y="616369"/>
            <a:ext cx="4376462" cy="125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263680" y="2616767"/>
            <a:ext cx="2642320" cy="344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V tomto čísle naleznete:</a:t>
            </a:r>
            <a:endParaRPr lang="cs-CZ" sz="14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hlédnutí 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C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o o nás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víš/nevíš?</a:t>
            </a:r>
            <a:endParaRPr lang="cs-CZ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A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daptační kurz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Vybíráme ze šuplíku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Čtvrťáci v Praze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Něco k zamyšlení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Erasmus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+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Co s nudou?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Akce, na které se těšíme</a:t>
            </a:r>
          </a:p>
          <a:p>
            <a:pPr algn="ctr" fontAlgn="base">
              <a:spcBef>
                <a:spcPct val="0"/>
              </a:spcBef>
              <a:buFont typeface="Arial" pitchFamily="34" charset="0"/>
              <a:buChar char="•"/>
            </a:pPr>
            <a:endParaRPr lang="cs-CZ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</a:pPr>
            <a:endParaRPr lang="cs-CZ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173685" y="5845055"/>
            <a:ext cx="2531181" cy="8421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Uzávěrka dalšího čísla bude </a:t>
            </a:r>
          </a:p>
          <a:p>
            <a:pPr algn="ctr"/>
            <a:r>
              <a:rPr lang="cs-CZ" sz="2000" b="1" dirty="0" smtClean="0"/>
              <a:t> 11. ledna 2019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51" y="2265568"/>
            <a:ext cx="2076716" cy="202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7" y="1439146"/>
            <a:ext cx="1896236" cy="12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66" y="1463162"/>
            <a:ext cx="1785514" cy="12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5" y="3142074"/>
            <a:ext cx="1991825" cy="132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66" y="3172148"/>
            <a:ext cx="1892159" cy="132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3091" y="44823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ROK OD ROKU LEPŠÍ…</a:t>
            </a:r>
            <a:endParaRPr lang="cs-CZ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860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cs-CZ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51" y="4584786"/>
            <a:ext cx="2076716" cy="15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49810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délník 27"/>
          <p:cNvSpPr/>
          <p:nvPr/>
        </p:nvSpPr>
        <p:spPr>
          <a:xfrm>
            <a:off x="410862" y="290481"/>
            <a:ext cx="4216075" cy="5232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Ohlédnutí </a:t>
            </a:r>
            <a:r>
              <a:rPr lang="cs-CZ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 loňským školním rokem</a:t>
            </a:r>
            <a:endParaRPr lang="cs-CZ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0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6272" y="794842"/>
            <a:ext cx="4156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b="1" dirty="0" smtClean="0">
                <a:solidFill>
                  <a:srgbClr val="000099"/>
                </a:solidFill>
              </a:rPr>
              <a:t>Ples 2018</a:t>
            </a:r>
          </a:p>
          <a:p>
            <a:pPr algn="just"/>
            <a:r>
              <a:rPr lang="cs-CZ" sz="1050" dirty="0" smtClean="0"/>
              <a:t>Máme </a:t>
            </a:r>
            <a:r>
              <a:rPr lang="cs-CZ" sz="1050" dirty="0"/>
              <a:t>za sebou 18. ročník školního plesu! Holky konečně mohly vytáhnout krásné šaty, kluci si v praxi vyzkoušeli své taneční </a:t>
            </a:r>
            <a:r>
              <a:rPr lang="cs-CZ" sz="1050" dirty="0" smtClean="0"/>
              <a:t>dovednosti!  </a:t>
            </a:r>
            <a:endParaRPr lang="cs-CZ" sz="1050" dirty="0"/>
          </a:p>
          <a:p>
            <a:pPr algn="just"/>
            <a:r>
              <a:rPr lang="cs-CZ" sz="1050" dirty="0"/>
              <a:t>Simi </a:t>
            </a:r>
            <a:r>
              <a:rPr lang="cs-CZ" sz="1050" dirty="0" smtClean="0"/>
              <a:t>☺</a:t>
            </a:r>
            <a:endParaRPr lang="cs-CZ" sz="105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0" y="1533507"/>
            <a:ext cx="2440198" cy="175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07" y="1533507"/>
            <a:ext cx="1516173" cy="177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ovéPole 19"/>
          <p:cNvSpPr txBox="1"/>
          <p:nvPr/>
        </p:nvSpPr>
        <p:spPr>
          <a:xfrm>
            <a:off x="388565" y="3431534"/>
            <a:ext cx="41883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b="1" dirty="0">
                <a:solidFill>
                  <a:srgbClr val="000099"/>
                </a:solidFill>
              </a:rPr>
              <a:t>V únoru se třída VS1 vydala na exkurzi na O</a:t>
            </a:r>
            <a:r>
              <a:rPr lang="cs-CZ" sz="1100" b="1" dirty="0" smtClean="0">
                <a:solidFill>
                  <a:srgbClr val="000099"/>
                </a:solidFill>
              </a:rPr>
              <a:t>becní </a:t>
            </a:r>
            <a:r>
              <a:rPr lang="cs-CZ" sz="1100" b="1" dirty="0">
                <a:solidFill>
                  <a:srgbClr val="000099"/>
                </a:solidFill>
              </a:rPr>
              <a:t>úřad v</a:t>
            </a:r>
            <a:r>
              <a:rPr lang="cs-CZ" sz="1100" b="1" dirty="0" smtClean="0">
                <a:solidFill>
                  <a:srgbClr val="000099"/>
                </a:solidFill>
              </a:rPr>
              <a:t> Nivnici</a:t>
            </a:r>
            <a:endParaRPr lang="cs-CZ" sz="1100" b="1" dirty="0">
              <a:solidFill>
                <a:srgbClr val="000099"/>
              </a:solidFill>
            </a:endParaRPr>
          </a:p>
          <a:p>
            <a:pPr algn="just"/>
            <a:r>
              <a:rPr lang="cs-CZ" sz="1050" dirty="0" smtClean="0"/>
              <a:t>Hned </a:t>
            </a:r>
            <a:r>
              <a:rPr lang="cs-CZ" sz="1050" dirty="0"/>
              <a:t>po </a:t>
            </a:r>
            <a:r>
              <a:rPr lang="cs-CZ" sz="1050" dirty="0" smtClean="0"/>
              <a:t>příchodu </a:t>
            </a:r>
            <a:r>
              <a:rPr lang="cs-CZ" sz="1050" dirty="0"/>
              <a:t>nás přivítala paní místostarostka Ing. Marie Kománková, která nás provedla  celou historií obecního úřadu až po </a:t>
            </a:r>
            <a:r>
              <a:rPr lang="cs-CZ" sz="1050" dirty="0" smtClean="0"/>
              <a:t>současnost. Taky </a:t>
            </a:r>
            <a:r>
              <a:rPr lang="cs-CZ" sz="1050" dirty="0"/>
              <a:t>jsme se dozvěděli </a:t>
            </a:r>
            <a:r>
              <a:rPr lang="cs-CZ" sz="1050" dirty="0" smtClean="0"/>
              <a:t> </a:t>
            </a:r>
            <a:r>
              <a:rPr lang="cs-CZ" sz="1050" dirty="0"/>
              <a:t>vtipné příhody, které se staly např. na svatbách nebo na exkurzích mladších žáků. Dále jsme si </a:t>
            </a:r>
            <a:r>
              <a:rPr lang="cs-CZ" sz="1050" dirty="0" smtClean="0"/>
              <a:t>mohli vyzkoušet závěsný </a:t>
            </a:r>
            <a:r>
              <a:rPr lang="cs-CZ" sz="1050" dirty="0"/>
              <a:t>odznak, </a:t>
            </a:r>
            <a:r>
              <a:rPr lang="cs-CZ" sz="1050" dirty="0" smtClean="0"/>
              <a:t>prohlédnout </a:t>
            </a:r>
            <a:r>
              <a:rPr lang="cs-CZ" sz="1050" dirty="0"/>
              <a:t>kroniku a celou budovu obecního úřadu. </a:t>
            </a:r>
            <a:r>
              <a:rPr lang="cs-CZ" sz="1050" dirty="0" smtClean="0"/>
              <a:t>Exkurze </a:t>
            </a:r>
            <a:r>
              <a:rPr lang="cs-CZ" sz="1050" dirty="0"/>
              <a:t>byla velmi zajímavá a moc se nám líbila</a:t>
            </a:r>
            <a:r>
              <a:rPr lang="cs-CZ" sz="1050" dirty="0" smtClean="0"/>
              <a:t>!    </a:t>
            </a:r>
            <a:r>
              <a:rPr lang="cs-CZ" sz="1050" dirty="0" smtClean="0">
                <a:solidFill>
                  <a:schemeClr val="accent2">
                    <a:lumMod val="50000"/>
                  </a:schemeClr>
                </a:solidFill>
              </a:rPr>
              <a:t>Naty </a:t>
            </a:r>
            <a:r>
              <a:rPr lang="cs-CZ" sz="105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cs-CZ" sz="1050" dirty="0" smtClean="0"/>
              <a:t> </a:t>
            </a:r>
            <a:endParaRPr lang="cs-CZ" sz="105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2" y="4645616"/>
            <a:ext cx="2483606" cy="189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858082"/>
            <a:ext cx="1090873" cy="15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058" y="-3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5195307" y="1043442"/>
            <a:ext cx="286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27" name="Rectangle 1"/>
          <p:cNvSpPr/>
          <p:nvPr/>
        </p:nvSpPr>
        <p:spPr>
          <a:xfrm>
            <a:off x="5404748" y="404661"/>
            <a:ext cx="410561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Akce, na které se 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těšíme…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5325546" y="1340764"/>
            <a:ext cx="4267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DEN OTEVŘENÝCH  DVEŘÍ 30. 11. – 1. 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VÁNOČNÍ AKADEMIE 19. 12.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ŠKOLNÍ PLES  25. 1. 2019</a:t>
            </a:r>
            <a:endParaRPr lang="cs-CZ" dirty="0"/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72" y="4708642"/>
            <a:ext cx="2304256" cy="153233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28" y="3001714"/>
            <a:ext cx="2145096" cy="149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55" y="3021893"/>
            <a:ext cx="2211225" cy="14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ovéPole 22"/>
          <p:cNvSpPr txBox="1"/>
          <p:nvPr/>
        </p:nvSpPr>
        <p:spPr>
          <a:xfrm>
            <a:off x="9416654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33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ovéPole 39"/>
          <p:cNvSpPr txBox="1"/>
          <p:nvPr/>
        </p:nvSpPr>
        <p:spPr>
          <a:xfrm>
            <a:off x="0" y="6511695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290564" y="419224"/>
            <a:ext cx="428010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 s nudou?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TextBox 9"/>
          <p:cNvSpPr txBox="1"/>
          <p:nvPr/>
        </p:nvSpPr>
        <p:spPr>
          <a:xfrm>
            <a:off x="1608072" y="1240003"/>
            <a:ext cx="296259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/>
              <a:t>KNIHA </a:t>
            </a:r>
            <a:r>
              <a:rPr lang="cs-CZ" sz="1200" dirty="0" smtClean="0"/>
              <a:t>- </a:t>
            </a:r>
            <a:r>
              <a:rPr lang="cs-CZ" sz="1200" dirty="0" smtClean="0"/>
              <a:t>NEOBVYKLÝ </a:t>
            </a:r>
            <a:r>
              <a:rPr lang="cs-CZ" sz="1200" dirty="0" smtClean="0"/>
              <a:t>TYP OD TOMA HANKSE</a:t>
            </a:r>
          </a:p>
          <a:p>
            <a:r>
              <a:rPr lang="cs-CZ" sz="1200" dirty="0" smtClean="0"/>
              <a:t>Setkáváme se s </a:t>
            </a:r>
            <a:r>
              <a:rPr lang="cs-CZ" sz="1200" dirty="0"/>
              <a:t>plejádou </a:t>
            </a:r>
            <a:r>
              <a:rPr lang="cs-CZ" sz="1200" dirty="0" smtClean="0"/>
              <a:t>postav</a:t>
            </a:r>
            <a:r>
              <a:rPr lang="cs-CZ" sz="1200" dirty="0"/>
              <a:t>, sledujeme jejich osudy zasazené do nejrozličnějších míst (dokonce i mimo tuto planetu) a </a:t>
            </a:r>
            <a:r>
              <a:rPr lang="cs-CZ" sz="1200" dirty="0" smtClean="0"/>
              <a:t>časů. </a:t>
            </a:r>
            <a:r>
              <a:rPr lang="cs-CZ" sz="1200" dirty="0" smtClean="0"/>
              <a:t>Každý </a:t>
            </a:r>
            <a:r>
              <a:rPr lang="cs-CZ" sz="1200" dirty="0"/>
              <a:t>příběh nás přenese do zcela jiného </a:t>
            </a:r>
            <a:r>
              <a:rPr lang="cs-CZ" sz="1200" dirty="0" smtClean="0"/>
              <a:t>světa. Připomíná, </a:t>
            </a:r>
            <a:r>
              <a:rPr lang="cs-CZ" sz="1200" dirty="0"/>
              <a:t>že i když zdánlivě stojíme nohama pevně na zemi, je dobré mít na zřeteli, že země umí být zrádně vratká.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9" y="1242671"/>
            <a:ext cx="1037898" cy="133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3" y="3061499"/>
            <a:ext cx="998570" cy="140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ovéPole 46"/>
          <p:cNvSpPr txBox="1"/>
          <p:nvPr/>
        </p:nvSpPr>
        <p:spPr>
          <a:xfrm>
            <a:off x="1608071" y="2968879"/>
            <a:ext cx="296259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/>
              <a:t>FILM - </a:t>
            </a:r>
            <a:r>
              <a:rPr lang="cs-CZ" sz="1200" dirty="0" smtClean="0"/>
              <a:t>JACK STAVÍ DŮM</a:t>
            </a:r>
            <a:endParaRPr lang="cs-CZ" sz="1200" dirty="0"/>
          </a:p>
          <a:p>
            <a:r>
              <a:rPr lang="cs-CZ" sz="1200" dirty="0" smtClean="0"/>
              <a:t>Pro </a:t>
            </a:r>
            <a:r>
              <a:rPr lang="cs-CZ" sz="1200" dirty="0"/>
              <a:t>sériového vraha Jacka je každé zabití uměleckým dílem. Své temné mistrovství se snaží během let vybrousit k dokonalosti. I přes jeho vysokou inteligenci se policie pomalu přibližuje, zatímco Jack víc a víc riskuje na cestě k dokonalé vraždě. </a:t>
            </a:r>
            <a:r>
              <a:rPr lang="cs-CZ" sz="1200" dirty="0" smtClean="0"/>
              <a:t>Ocitnete se  v USA v 70. letech.</a:t>
            </a:r>
            <a:endParaRPr lang="cs-CZ" sz="1200" dirty="0"/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5" y="4883720"/>
            <a:ext cx="2232248" cy="153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ovéPole 48"/>
          <p:cNvSpPr txBox="1"/>
          <p:nvPr/>
        </p:nvSpPr>
        <p:spPr>
          <a:xfrm>
            <a:off x="2748621" y="5315766"/>
            <a:ext cx="16807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/>
              <a:t>A takhle vypadá americká podzimní móda 2018</a:t>
            </a:r>
            <a:endParaRPr lang="cs-CZ" sz="12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3686254" y="6255535"/>
            <a:ext cx="88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SIMI</a:t>
            </a:r>
            <a:endParaRPr lang="cs-CZ" sz="12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992" y="2534"/>
            <a:ext cx="502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ovéPole 22"/>
          <p:cNvSpPr txBox="1"/>
          <p:nvPr/>
        </p:nvSpPr>
        <p:spPr>
          <a:xfrm>
            <a:off x="9415848" y="6551117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3"/>
          <p:cNvSpPr txBox="1"/>
          <p:nvPr/>
        </p:nvSpPr>
        <p:spPr>
          <a:xfrm rot="10800000" flipH="1" flipV="1">
            <a:off x="5169024" y="305870"/>
            <a:ext cx="204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</a:rPr>
              <a:t>Lyžařský kurz</a:t>
            </a:r>
            <a:endParaRPr lang="cs-CZ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5280099" y="576478"/>
            <a:ext cx="4135747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dirty="0" smtClean="0"/>
              <a:t>26. </a:t>
            </a:r>
            <a:r>
              <a:rPr lang="cs-CZ" sz="1100" dirty="0"/>
              <a:t>ú</a:t>
            </a:r>
            <a:r>
              <a:rPr lang="cs-CZ" sz="1100" dirty="0" smtClean="0"/>
              <a:t>nor - 2. březen </a:t>
            </a:r>
            <a:r>
              <a:rPr lang="cs-CZ" sz="1100" dirty="0"/>
              <a:t>byl termín </a:t>
            </a:r>
            <a:r>
              <a:rPr lang="cs-CZ" sz="1100" dirty="0" smtClean="0"/>
              <a:t>2</a:t>
            </a:r>
            <a:r>
              <a:rPr lang="cs-CZ" sz="1100" dirty="0" smtClean="0"/>
              <a:t>. turnusu </a:t>
            </a:r>
            <a:r>
              <a:rPr lang="cs-CZ" sz="1100" dirty="0"/>
              <a:t>lyžařského kurzu, kterého se zúčastnili žáci ze tříd </a:t>
            </a:r>
            <a:r>
              <a:rPr lang="cs-CZ" sz="1100" dirty="0" smtClean="0"/>
              <a:t>VS1</a:t>
            </a:r>
            <a:r>
              <a:rPr lang="cs-CZ" sz="1100" dirty="0"/>
              <a:t>, </a:t>
            </a:r>
            <a:r>
              <a:rPr lang="cs-CZ" sz="1100" dirty="0" smtClean="0"/>
              <a:t>ME1A </a:t>
            </a:r>
            <a:r>
              <a:rPr lang="cs-CZ" sz="1100" dirty="0"/>
              <a:t>a </a:t>
            </a:r>
            <a:r>
              <a:rPr lang="cs-CZ" sz="1100" dirty="0" smtClean="0"/>
              <a:t>ME1B</a:t>
            </a:r>
            <a:r>
              <a:rPr lang="cs-CZ" sz="1100" dirty="0"/>
              <a:t>. Bylo </a:t>
            </a:r>
            <a:r>
              <a:rPr lang="cs-CZ" sz="1100" dirty="0" smtClean="0"/>
              <a:t>fajn, </a:t>
            </a:r>
            <a:r>
              <a:rPr lang="cs-CZ" sz="1100" dirty="0"/>
              <a:t>že jsme jeli s </a:t>
            </a:r>
            <a:r>
              <a:rPr lang="cs-CZ" sz="1100" dirty="0" err="1" smtClean="0"/>
              <a:t>klukama</a:t>
            </a:r>
            <a:r>
              <a:rPr lang="cs-CZ" sz="1100" dirty="0" smtClean="0"/>
              <a:t> </a:t>
            </a:r>
            <a:r>
              <a:rPr lang="cs-CZ" sz="1100" dirty="0" err="1" smtClean="0"/>
              <a:t>mechanikama</a:t>
            </a:r>
            <a:r>
              <a:rPr lang="cs-CZ" sz="1100" dirty="0" smtClean="0"/>
              <a:t>. Znali jsme se už z adaptačního </a:t>
            </a:r>
            <a:r>
              <a:rPr lang="cs-CZ" sz="1100" dirty="0"/>
              <a:t>kurzu. Když jsme </a:t>
            </a:r>
            <a:r>
              <a:rPr lang="cs-CZ" sz="1100" dirty="0" smtClean="0"/>
              <a:t>zjistili, </a:t>
            </a:r>
            <a:r>
              <a:rPr lang="cs-CZ" sz="1100" dirty="0"/>
              <a:t>že na lyžařském středisku, kde jsme lyžovali, má být až </a:t>
            </a:r>
            <a:r>
              <a:rPr lang="cs-CZ" sz="1100" dirty="0" smtClean="0"/>
              <a:t>minus 20 °C, byli jsme vyděšeni</a:t>
            </a:r>
            <a:r>
              <a:rPr lang="cs-CZ" sz="1100" dirty="0"/>
              <a:t>.</a:t>
            </a:r>
            <a:r>
              <a:rPr lang="cs-CZ" sz="1100" dirty="0" smtClean="0"/>
              <a:t> </a:t>
            </a:r>
            <a:r>
              <a:rPr lang="cs-CZ" sz="1100" dirty="0" smtClean="0"/>
              <a:t>Ale dovezli jsme si domů mnoho </a:t>
            </a:r>
            <a:r>
              <a:rPr lang="cs-CZ" sz="1100" dirty="0" smtClean="0"/>
              <a:t>srandy </a:t>
            </a:r>
            <a:r>
              <a:rPr lang="cs-CZ" sz="1100" dirty="0"/>
              <a:t>a </a:t>
            </a:r>
            <a:r>
              <a:rPr lang="cs-CZ" sz="1100" dirty="0" smtClean="0"/>
              <a:t>zážitků. </a:t>
            </a:r>
          </a:p>
          <a:p>
            <a:pPr algn="just"/>
            <a:r>
              <a:rPr lang="cs-CZ" sz="1100" dirty="0" smtClean="0"/>
              <a:t>Jeden </a:t>
            </a:r>
            <a:r>
              <a:rPr lang="cs-CZ" sz="1100" dirty="0"/>
              <a:t>den nás pan učitel Hudeček vzal na vrchol Velké Rači, </a:t>
            </a:r>
            <a:r>
              <a:rPr lang="cs-CZ" sz="1100" dirty="0" smtClean="0"/>
              <a:t>odkud</a:t>
            </a:r>
            <a:r>
              <a:rPr lang="cs-CZ" sz="1100" dirty="0" smtClean="0"/>
              <a:t> </a:t>
            </a:r>
            <a:r>
              <a:rPr lang="cs-CZ" sz="1100" dirty="0"/>
              <a:t>byl nádherný výhled na okolí a hodně sněhu až nad kolena. </a:t>
            </a:r>
            <a:r>
              <a:rPr lang="cs-CZ" sz="1100" dirty="0" smtClean="0"/>
              <a:t>Myslíme, </a:t>
            </a:r>
            <a:r>
              <a:rPr lang="cs-CZ" sz="1100" dirty="0"/>
              <a:t>že ten výhled stál za </a:t>
            </a:r>
            <a:r>
              <a:rPr lang="cs-CZ" sz="1100" dirty="0" smtClean="0"/>
              <a:t>to, </a:t>
            </a:r>
            <a:r>
              <a:rPr lang="cs-CZ" sz="1100" dirty="0"/>
              <a:t>i když to někteří chtěli vzdát už na začátku. </a:t>
            </a:r>
            <a:endParaRPr lang="cs-CZ" sz="1100" dirty="0" smtClean="0"/>
          </a:p>
          <a:p>
            <a:pPr algn="just"/>
            <a:r>
              <a:rPr lang="cs-CZ" sz="1100" dirty="0" smtClean="0"/>
              <a:t>N</a:t>
            </a:r>
            <a:r>
              <a:rPr lang="cs-CZ" sz="1100" dirty="0" smtClean="0"/>
              <a:t>a </a:t>
            </a:r>
            <a:r>
              <a:rPr lang="cs-CZ" sz="1100" dirty="0" smtClean="0"/>
              <a:t>lyžáku </a:t>
            </a:r>
            <a:r>
              <a:rPr lang="cs-CZ" sz="1100" dirty="0"/>
              <a:t>s námi byl i rodilý mluvčí </a:t>
            </a:r>
            <a:r>
              <a:rPr lang="cs-CZ" sz="1100" dirty="0" err="1" smtClean="0"/>
              <a:t>Mason</a:t>
            </a:r>
            <a:r>
              <a:rPr lang="cs-CZ" sz="1100" dirty="0" smtClean="0"/>
              <a:t>, </a:t>
            </a:r>
            <a:r>
              <a:rPr lang="cs-CZ" sz="1100" dirty="0"/>
              <a:t>se kterým jsme si vykládali po večerech a </a:t>
            </a:r>
            <a:r>
              <a:rPr lang="cs-CZ" sz="1100" dirty="0" smtClean="0"/>
              <a:t> </a:t>
            </a:r>
            <a:r>
              <a:rPr lang="cs-CZ" sz="1100" dirty="0"/>
              <a:t>hráli hry v angličtině. Taky zážitek s panem učitelem Hudečkem-fotka na rolbě nebo ježdění po sněhu na igelitkových sáčcích bylo </a:t>
            </a:r>
            <a:r>
              <a:rPr lang="cs-CZ" sz="1100" dirty="0" smtClean="0"/>
              <a:t>velkým zpestřením večera. Škoda, </a:t>
            </a:r>
            <a:r>
              <a:rPr lang="cs-CZ" sz="1100" dirty="0" smtClean="0"/>
              <a:t>že </a:t>
            </a:r>
            <a:r>
              <a:rPr lang="cs-CZ" sz="1100" dirty="0"/>
              <a:t>se zúčastnily jenom holky :D. </a:t>
            </a:r>
            <a:endParaRPr lang="cs-CZ" sz="1100" dirty="0" smtClean="0"/>
          </a:p>
          <a:p>
            <a:pPr algn="just"/>
            <a:r>
              <a:rPr lang="cs-CZ" sz="1100" dirty="0" smtClean="0"/>
              <a:t>Taky děkujeme </a:t>
            </a:r>
            <a:r>
              <a:rPr lang="cs-CZ" sz="1100" dirty="0"/>
              <a:t>panu učiteli Janůšovi, paní učitelce Balijové, panu Karlu </a:t>
            </a:r>
            <a:r>
              <a:rPr lang="cs-CZ" sz="1100" dirty="0" smtClean="0"/>
              <a:t>Smetanovi </a:t>
            </a:r>
            <a:r>
              <a:rPr lang="cs-CZ" sz="1100" dirty="0"/>
              <a:t>z intru a panu </a:t>
            </a:r>
            <a:r>
              <a:rPr lang="cs-CZ" sz="1100" dirty="0" smtClean="0"/>
              <a:t>řediteli</a:t>
            </a:r>
            <a:r>
              <a:rPr lang="cs-CZ" sz="1100" dirty="0"/>
              <a:t>, který nás přijel navštívit.</a:t>
            </a:r>
          </a:p>
          <a:p>
            <a:pPr algn="r"/>
            <a:r>
              <a:rPr lang="cs-CZ" sz="1050" dirty="0">
                <a:solidFill>
                  <a:schemeClr val="accent2">
                    <a:lumMod val="50000"/>
                  </a:schemeClr>
                </a:solidFill>
              </a:rPr>
              <a:t>Ježii a Náťa </a:t>
            </a:r>
            <a:r>
              <a:rPr lang="cs-CZ" sz="1050" dirty="0" smtClean="0"/>
              <a:t>☺</a:t>
            </a:r>
            <a:endParaRPr lang="cs-CZ" sz="1050" dirty="0"/>
          </a:p>
        </p:txBody>
      </p:sp>
      <p:pic>
        <p:nvPicPr>
          <p:cNvPr id="55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65" y="3260830"/>
            <a:ext cx="2720504" cy="204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37809" y="4101073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361471" y="6374858"/>
            <a:ext cx="27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4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10982" y="6491490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32044" y="983550"/>
            <a:ext cx="430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i="1" dirty="0">
                <a:cs typeface="Arial" pitchFamily="34" charset="0"/>
              </a:rPr>
              <a:t>Ahoj, ahoj!  </a:t>
            </a:r>
            <a:r>
              <a:rPr lang="cs-CZ" sz="1200" i="1" dirty="0">
                <a:cs typeface="Arial" pitchFamily="34" charset="0"/>
              </a:rPr>
              <a:t>Máme tady </a:t>
            </a:r>
            <a:r>
              <a:rPr lang="cs-CZ" sz="1200" i="1" dirty="0" smtClean="0">
                <a:cs typeface="Arial" pitchFamily="34" charset="0"/>
              </a:rPr>
              <a:t>nové číslo </a:t>
            </a:r>
            <a:r>
              <a:rPr lang="cs-CZ" sz="1200" i="1" dirty="0">
                <a:cs typeface="Arial" pitchFamily="34" charset="0"/>
              </a:rPr>
              <a:t>časopisu a s tím i další novinky. Pojď se s </a:t>
            </a:r>
            <a:r>
              <a:rPr lang="cs-CZ" sz="1200" i="1" dirty="0" smtClean="0">
                <a:cs typeface="Arial" pitchFamily="34" charset="0"/>
              </a:rPr>
              <a:t>námi </a:t>
            </a:r>
            <a:r>
              <a:rPr lang="cs-CZ" sz="1200" i="1" dirty="0">
                <a:cs typeface="Arial" pitchFamily="34" charset="0"/>
              </a:rPr>
              <a:t>podívat, co už máme za sebou a co nás teprve čeká. Jako obvykle tě provede náš redakční </a:t>
            </a:r>
            <a:r>
              <a:rPr lang="cs-CZ" sz="1200" i="1" dirty="0" smtClean="0">
                <a:cs typeface="Arial" pitchFamily="34" charset="0"/>
              </a:rPr>
              <a:t>tým. </a:t>
            </a:r>
          </a:p>
          <a:p>
            <a:pPr algn="just"/>
            <a:r>
              <a:rPr lang="cs-CZ" sz="1200" b="1" i="1" dirty="0">
                <a:solidFill>
                  <a:srgbClr val="000099"/>
                </a:solidFill>
                <a:cs typeface="Arial" pitchFamily="34" charset="0"/>
              </a:rPr>
              <a:t>K</a:t>
            </a:r>
            <a:r>
              <a:rPr lang="cs-CZ" sz="1200" b="1" i="1" dirty="0" smtClean="0">
                <a:solidFill>
                  <a:srgbClr val="000099"/>
                </a:solidFill>
                <a:cs typeface="Arial" pitchFamily="34" charset="0"/>
              </a:rPr>
              <a:t>do </a:t>
            </a:r>
            <a:r>
              <a:rPr lang="cs-CZ" sz="1200" b="1" i="1" dirty="0">
                <a:solidFill>
                  <a:srgbClr val="000099"/>
                </a:solidFill>
                <a:cs typeface="Arial" pitchFamily="34" charset="0"/>
              </a:rPr>
              <a:t>se ale skrývá pod přezdívkami? Zajímá tě to? Tak čti dál!</a:t>
            </a:r>
            <a:r>
              <a:rPr lang="cs-CZ" sz="1200" i="1" dirty="0">
                <a:solidFill>
                  <a:srgbClr val="000099"/>
                </a:solidFill>
                <a:cs typeface="Arial" pitchFamily="34" charset="0"/>
              </a:rPr>
              <a:t> </a:t>
            </a:r>
            <a:endParaRPr lang="cs-CZ" sz="1600" dirty="0">
              <a:cs typeface="Arial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76835" y="360181"/>
            <a:ext cx="428813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 o nás 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víš/nevíš?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2298" y="2310035"/>
            <a:ext cx="44056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000099"/>
                </a:solidFill>
              </a:rPr>
              <a:t>Simi</a:t>
            </a:r>
            <a:r>
              <a:rPr lang="cs-CZ" sz="1100" dirty="0"/>
              <a:t> </a:t>
            </a:r>
          </a:p>
          <a:p>
            <a:pPr algn="just"/>
            <a:r>
              <a:rPr lang="cs-CZ" sz="1100" dirty="0"/>
              <a:t>Tak čím začít? Připadám </a:t>
            </a:r>
            <a:r>
              <a:rPr lang="cs-CZ" sz="1100" dirty="0" smtClean="0"/>
              <a:t>si, </a:t>
            </a:r>
            <a:r>
              <a:rPr lang="cs-CZ" sz="1100" dirty="0"/>
              <a:t>jako bych měla psát něco velkého. Přemýšlím, jak zformulovat tak jednoduché věci</a:t>
            </a:r>
            <a:r>
              <a:rPr lang="cs-CZ" sz="1100" dirty="0" smtClean="0"/>
              <a:t>. No</a:t>
            </a:r>
            <a:r>
              <a:rPr lang="cs-CZ" sz="1100" dirty="0"/>
              <a:t>, ráda čtu novou literaturu, baví mě sepisovat rádoby filozofické otázky dnešní doby, problémy mladých lidí, motivační slohovky - i</a:t>
            </a:r>
            <a:r>
              <a:rPr lang="cs-CZ" sz="1100" dirty="0" smtClean="0"/>
              <a:t> </a:t>
            </a:r>
            <a:r>
              <a:rPr lang="cs-CZ" sz="1100" dirty="0"/>
              <a:t>když na ně moc nejsem. Miluju hudbu, cestování</a:t>
            </a:r>
            <a:r>
              <a:rPr lang="cs-CZ" sz="1100" dirty="0" smtClean="0"/>
              <a:t>, výzvy </a:t>
            </a:r>
            <a:r>
              <a:rPr lang="cs-CZ" sz="1100" dirty="0"/>
              <a:t>a </a:t>
            </a:r>
            <a:r>
              <a:rPr lang="cs-CZ" sz="1100" dirty="0" smtClean="0"/>
              <a:t>adrenalin</a:t>
            </a:r>
            <a:r>
              <a:rPr lang="cs-CZ" sz="1100" dirty="0"/>
              <a:t>. Jsem prý </a:t>
            </a:r>
            <a:r>
              <a:rPr lang="cs-CZ" sz="1100" dirty="0" smtClean="0"/>
              <a:t>snílek… a </a:t>
            </a:r>
            <a:r>
              <a:rPr lang="cs-CZ" sz="1100" dirty="0"/>
              <a:t>také empatická, tak kdyby něco, jsem k dispozici. </a:t>
            </a:r>
            <a:r>
              <a:rPr lang="cs-CZ" sz="1100" dirty="0" smtClean="0"/>
              <a:t>(za </a:t>
            </a:r>
            <a:r>
              <a:rPr lang="cs-CZ" sz="1100" dirty="0"/>
              <a:t>palačinky </a:t>
            </a:r>
            <a:r>
              <a:rPr lang="cs-CZ" sz="1100" dirty="0" smtClean="0">
                <a:sym typeface="Wingdings" panose="05000000000000000000" pitchFamily="2" charset="2"/>
              </a:rPr>
              <a:t></a:t>
            </a:r>
            <a:r>
              <a:rPr lang="cs-CZ" sz="1100" dirty="0" smtClean="0"/>
              <a:t>) </a:t>
            </a:r>
            <a:r>
              <a:rPr lang="cs-CZ" sz="1100" dirty="0"/>
              <a:t>Abych </a:t>
            </a:r>
            <a:r>
              <a:rPr lang="cs-CZ" sz="1100" dirty="0" smtClean="0"/>
              <a:t>nezapomněla… detaily </a:t>
            </a:r>
            <a:r>
              <a:rPr lang="cs-CZ" sz="1100" dirty="0"/>
              <a:t>jsou pro mě nejlepší. Jsem </a:t>
            </a:r>
            <a:r>
              <a:rPr lang="cs-CZ" sz="1100" dirty="0" smtClean="0"/>
              <a:t>druhačka </a:t>
            </a:r>
            <a:r>
              <a:rPr lang="cs-CZ" sz="1100" dirty="0"/>
              <a:t>a baví mě </a:t>
            </a:r>
            <a:r>
              <a:rPr lang="cs-CZ" sz="1100" dirty="0" smtClean="0"/>
              <a:t>právo, doufám, že </a:t>
            </a:r>
            <a:r>
              <a:rPr lang="cs-CZ" sz="1100" dirty="0"/>
              <a:t>i tím směrem se vydám. Ráda fotím a vytvářím cokoliv uměleckého, jestli se mi to </a:t>
            </a:r>
            <a:r>
              <a:rPr lang="cs-CZ" sz="1100" dirty="0" smtClean="0"/>
              <a:t>daří, to </a:t>
            </a:r>
            <a:r>
              <a:rPr lang="cs-CZ" sz="1100" dirty="0"/>
              <a:t>je věc </a:t>
            </a:r>
            <a:r>
              <a:rPr lang="cs-CZ" sz="1100" dirty="0" smtClean="0"/>
              <a:t>druhá. Žít život naplno - to je můj styl. </a:t>
            </a:r>
            <a:r>
              <a:rPr lang="cs-CZ" sz="1100" dirty="0"/>
              <a:t> </a:t>
            </a:r>
            <a:r>
              <a:rPr lang="cs-CZ" sz="1100" dirty="0" smtClean="0"/>
              <a:t>                                                     </a:t>
            </a:r>
          </a:p>
          <a:p>
            <a:pPr algn="r"/>
            <a:r>
              <a:rPr lang="cs-CZ" sz="1100" dirty="0"/>
              <a:t> </a:t>
            </a:r>
            <a:r>
              <a:rPr lang="cs-CZ" sz="1100" dirty="0" smtClean="0"/>
              <a:t>                                                                                       Simona </a:t>
            </a:r>
            <a:r>
              <a:rPr lang="cs-CZ" sz="1100" dirty="0" err="1" smtClean="0"/>
              <a:t>Brhlíková</a:t>
            </a:r>
            <a:endParaRPr lang="cs-CZ" sz="1100" dirty="0"/>
          </a:p>
        </p:txBody>
      </p:sp>
      <p:cxnSp>
        <p:nvCxnSpPr>
          <p:cNvPr id="27" name="Straight Connector 10"/>
          <p:cNvCxnSpPr/>
          <p:nvPr/>
        </p:nvCxnSpPr>
        <p:spPr>
          <a:xfrm>
            <a:off x="401908" y="2063670"/>
            <a:ext cx="4221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4"/>
          <p:cNvCxnSpPr/>
          <p:nvPr/>
        </p:nvCxnSpPr>
        <p:spPr>
          <a:xfrm>
            <a:off x="332044" y="4550967"/>
            <a:ext cx="4269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361471" y="4583276"/>
            <a:ext cx="428027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dirty="0" smtClean="0"/>
              <a:t>Jmenuji se Natálie Kořínková. Je mi 15 let a baví mě fotit převážně lidi, proto bych chtěla některé fotky zveřejňovat v časopisu. Chodím do VS1 a budu se podepisovat       </a:t>
            </a:r>
          </a:p>
          <a:p>
            <a:pPr algn="r"/>
            <a:r>
              <a:rPr lang="cs-CZ" sz="1200" b="1" dirty="0" err="1" smtClean="0">
                <a:solidFill>
                  <a:srgbClr val="000099"/>
                </a:solidFill>
              </a:rPr>
              <a:t>Tálka</a:t>
            </a:r>
            <a:r>
              <a:rPr lang="cs-CZ" sz="1400" b="1" dirty="0" smtClean="0">
                <a:solidFill>
                  <a:srgbClr val="000099"/>
                </a:solidFill>
              </a:rPr>
              <a:t> </a:t>
            </a:r>
            <a:endParaRPr lang="cs-CZ" sz="1400" b="1" dirty="0">
              <a:solidFill>
                <a:srgbClr val="000099"/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401908" y="5407642"/>
            <a:ext cx="4182768" cy="8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293845" y="5472480"/>
            <a:ext cx="4371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dirty="0"/>
              <a:t>Jmenuji se Tereza Šrámková. Je mi 15 </a:t>
            </a:r>
            <a:r>
              <a:rPr lang="cs-CZ" sz="1100" dirty="0" smtClean="0"/>
              <a:t>let a studuji obor Veřejnosprávní činnost. Mým koníčkem </a:t>
            </a:r>
            <a:r>
              <a:rPr lang="cs-CZ" sz="1100" dirty="0"/>
              <a:t>je </a:t>
            </a:r>
            <a:r>
              <a:rPr lang="cs-CZ" sz="1100" dirty="0" smtClean="0"/>
              <a:t>florbal.                      </a:t>
            </a:r>
          </a:p>
          <a:p>
            <a:pPr algn="r"/>
            <a:r>
              <a:rPr lang="cs-CZ" sz="1200" b="1" dirty="0">
                <a:solidFill>
                  <a:srgbClr val="000099"/>
                </a:solidFill>
              </a:rPr>
              <a:t> </a:t>
            </a:r>
            <a:r>
              <a:rPr lang="cs-CZ" sz="1200" b="1" dirty="0" smtClean="0">
                <a:solidFill>
                  <a:srgbClr val="000099"/>
                </a:solidFill>
              </a:rPr>
              <a:t>                                                                                                                   Terinka</a:t>
            </a:r>
            <a:endParaRPr lang="cs-CZ" sz="1200" b="1" dirty="0">
              <a:solidFill>
                <a:srgbClr val="000099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612" y="0"/>
            <a:ext cx="5062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ovéPole 33"/>
          <p:cNvSpPr txBox="1"/>
          <p:nvPr/>
        </p:nvSpPr>
        <p:spPr>
          <a:xfrm>
            <a:off x="9399494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6128674" y="20608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6" name="Picture 3" descr="C:\Users\mmikulcova.ucitel\Desktop\Casopis 2018\Řecko erazmus\IMG_5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5" y="434772"/>
            <a:ext cx="3831531" cy="25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mmikulcova.ucitel\Desktop\Casopis 2018\Řecko erazmus\IMG_63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5" y="3615988"/>
            <a:ext cx="3871364" cy="25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0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253252" y="1504939"/>
            <a:ext cx="44117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50" dirty="0" smtClean="0"/>
              <a:t>          </a:t>
            </a:r>
          </a:p>
          <a:p>
            <a:pPr algn="just"/>
            <a:endParaRPr lang="cs-CZ" sz="1050" dirty="0"/>
          </a:p>
        </p:txBody>
      </p:sp>
      <p:sp>
        <p:nvSpPr>
          <p:cNvPr id="18" name="Rectangle 3"/>
          <p:cNvSpPr/>
          <p:nvPr/>
        </p:nvSpPr>
        <p:spPr>
          <a:xfrm>
            <a:off x="253253" y="763742"/>
            <a:ext cx="44837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/>
              <a:t>6. – 14. 10. 2018</a:t>
            </a:r>
          </a:p>
          <a:p>
            <a:pPr algn="just"/>
            <a:r>
              <a:rPr lang="cs-CZ" sz="1100" dirty="0"/>
              <a:t>Trpělivost, pracovitost a odhodlání něco dělat – </a:t>
            </a:r>
            <a:r>
              <a:rPr lang="cs-CZ" sz="1100" dirty="0" smtClean="0"/>
              <a:t>takové </a:t>
            </a:r>
            <a:r>
              <a:rPr lang="cs-CZ" sz="1100" dirty="0"/>
              <a:t>úsilí stálo </a:t>
            </a:r>
            <a:r>
              <a:rPr lang="cs-CZ" sz="1100" dirty="0" smtClean="0"/>
              <a:t> </a:t>
            </a:r>
            <a:r>
              <a:rPr lang="cs-CZ" sz="1100" dirty="0"/>
              <a:t>studenty, kteří </a:t>
            </a:r>
            <a:r>
              <a:rPr lang="cs-CZ" sz="1100" dirty="0" smtClean="0"/>
              <a:t> v projektu Erasmus+ načerpali </a:t>
            </a:r>
            <a:r>
              <a:rPr lang="cs-CZ" sz="1100" dirty="0"/>
              <a:t>mnoho </a:t>
            </a:r>
            <a:r>
              <a:rPr lang="cs-CZ" sz="1100" dirty="0" smtClean="0"/>
              <a:t>zkušeností</a:t>
            </a:r>
            <a:r>
              <a:rPr lang="cs-CZ" sz="1100" dirty="0"/>
              <a:t> </a:t>
            </a:r>
            <a:r>
              <a:rPr lang="cs-CZ" sz="1100" dirty="0" smtClean="0"/>
              <a:t>a vzpomínek.</a:t>
            </a:r>
            <a:endParaRPr lang="cs-CZ" sz="1100" dirty="0"/>
          </a:p>
          <a:p>
            <a:pPr algn="just"/>
            <a:endParaRPr lang="cs-CZ" sz="1100" dirty="0" smtClean="0"/>
          </a:p>
          <a:p>
            <a:pPr algn="just"/>
            <a:r>
              <a:rPr lang="cs-CZ" sz="1100" dirty="0" smtClean="0"/>
              <a:t>Po </a:t>
            </a:r>
            <a:r>
              <a:rPr lang="cs-CZ" sz="1100" dirty="0"/>
              <a:t>velmi </a:t>
            </a:r>
            <a:r>
              <a:rPr lang="cs-CZ" sz="1100" dirty="0" smtClean="0"/>
              <a:t>náročné, </a:t>
            </a:r>
            <a:r>
              <a:rPr lang="cs-CZ" sz="1100" dirty="0"/>
              <a:t>komplikované sobotní cestě do Řecka, kterou jsme absolvovali různými dopravními prostředky, jsme </a:t>
            </a:r>
            <a:r>
              <a:rPr lang="cs-CZ" sz="1100" dirty="0" smtClean="0"/>
              <a:t>se </a:t>
            </a:r>
            <a:r>
              <a:rPr lang="cs-CZ" sz="1100" dirty="0" err="1" smtClean="0"/>
              <a:t>třičtvrtědenním</a:t>
            </a:r>
            <a:r>
              <a:rPr lang="cs-CZ" sz="1100" dirty="0" smtClean="0"/>
              <a:t> </a:t>
            </a:r>
            <a:r>
              <a:rPr lang="cs-CZ" sz="1100" dirty="0" smtClean="0"/>
              <a:t>zpožděním konečně dorazili v</a:t>
            </a:r>
            <a:r>
              <a:rPr lang="cs-CZ" sz="1100" dirty="0"/>
              <a:t> neděli </a:t>
            </a:r>
            <a:r>
              <a:rPr lang="cs-CZ" sz="1100" dirty="0" smtClean="0"/>
              <a:t> </a:t>
            </a:r>
            <a:r>
              <a:rPr lang="cs-CZ" sz="1100" dirty="0"/>
              <a:t>do vysněné </a:t>
            </a:r>
            <a:r>
              <a:rPr lang="cs-CZ" sz="1100" dirty="0" err="1"/>
              <a:t>Kavaly</a:t>
            </a:r>
            <a:r>
              <a:rPr lang="cs-CZ" sz="1100" dirty="0"/>
              <a:t>, </a:t>
            </a:r>
            <a:r>
              <a:rPr lang="cs-CZ" sz="1100" dirty="0" smtClean="0"/>
              <a:t>obklopené mořem</a:t>
            </a:r>
            <a:r>
              <a:rPr lang="cs-CZ" sz="1100" dirty="0"/>
              <a:t>. Byla to výzva, ale nevzdali jsme </a:t>
            </a:r>
            <a:r>
              <a:rPr lang="cs-CZ" sz="1100" dirty="0" smtClean="0"/>
              <a:t>se  </a:t>
            </a:r>
            <a:r>
              <a:rPr lang="cs-CZ" sz="1100" dirty="0"/>
              <a:t>a věděli jsme, že se prostě dostaneme tam, kam máme. </a:t>
            </a:r>
          </a:p>
          <a:p>
            <a:pPr algn="just"/>
            <a:r>
              <a:rPr lang="cs-CZ" sz="1100" dirty="0" smtClean="0"/>
              <a:t>Pondělní </a:t>
            </a:r>
            <a:r>
              <a:rPr lang="cs-CZ" sz="1100" dirty="0"/>
              <a:t>den začal milým </a:t>
            </a:r>
            <a:r>
              <a:rPr lang="cs-CZ" sz="1100" dirty="0" smtClean="0"/>
              <a:t>přivítáním a </a:t>
            </a:r>
            <a:r>
              <a:rPr lang="cs-CZ" sz="1100" dirty="0"/>
              <a:t>následovala prezentace naší společné práce. </a:t>
            </a:r>
            <a:r>
              <a:rPr lang="cs-CZ" sz="1100" dirty="0" smtClean="0"/>
              <a:t>Prošli </a:t>
            </a:r>
            <a:r>
              <a:rPr lang="cs-CZ" sz="1100" dirty="0"/>
              <a:t>jsme si </a:t>
            </a:r>
            <a:r>
              <a:rPr lang="cs-CZ" sz="1100" dirty="0" smtClean="0"/>
              <a:t>stará </a:t>
            </a:r>
            <a:r>
              <a:rPr lang="cs-CZ" sz="1100" dirty="0"/>
              <a:t>místa města a tamní hrad. V úterý jsme zavítali za </a:t>
            </a:r>
            <a:r>
              <a:rPr lang="cs-CZ" sz="1100" dirty="0" smtClean="0"/>
              <a:t>starostou </a:t>
            </a:r>
            <a:r>
              <a:rPr lang="cs-CZ" sz="1100" dirty="0"/>
              <a:t>na radnici, </a:t>
            </a:r>
            <a:r>
              <a:rPr lang="cs-CZ" sz="1100" dirty="0" smtClean="0"/>
              <a:t>plnili </a:t>
            </a:r>
            <a:r>
              <a:rPr lang="cs-CZ" sz="1100" dirty="0"/>
              <a:t>jsme různé </a:t>
            </a:r>
            <a:r>
              <a:rPr lang="cs-CZ" sz="1100" dirty="0" smtClean="0"/>
              <a:t>workshopy </a:t>
            </a:r>
            <a:r>
              <a:rPr lang="cs-CZ" sz="1100" dirty="0"/>
              <a:t>a odjeli jsme do Archeologického muzea a Divadla v Philippech. V brzkých středečních hodinách nás čekal výlet do </a:t>
            </a:r>
            <a:r>
              <a:rPr lang="cs-CZ" sz="1100" dirty="0" err="1"/>
              <a:t>Thessaloniki</a:t>
            </a:r>
            <a:r>
              <a:rPr lang="cs-CZ" sz="1100" dirty="0"/>
              <a:t> (Soluně). Navštívili jsme stanici rádia a prošli jsme pobřežím Egejského moře až do centra, kde jsme se výborně </a:t>
            </a:r>
            <a:r>
              <a:rPr lang="cs-CZ" sz="1100" dirty="0" smtClean="0"/>
              <a:t>najedli. Pokračovali </a:t>
            </a:r>
            <a:r>
              <a:rPr lang="cs-CZ" sz="1100" dirty="0"/>
              <a:t>jsme procházkou a nakupováním. Ve čtvrtek jsme si vyposlechli slova o hudebním žurnalismu. Na to jsme navázali prací ve skupinkách. </a:t>
            </a:r>
            <a:r>
              <a:rPr lang="cs-CZ" sz="1100" dirty="0" smtClean="0"/>
              <a:t>Měli jsme svá </a:t>
            </a:r>
            <a:r>
              <a:rPr lang="cs-CZ" sz="1100" dirty="0"/>
              <a:t>zaměření, na </a:t>
            </a:r>
            <a:r>
              <a:rPr lang="cs-CZ" sz="1100" dirty="0" smtClean="0"/>
              <a:t>kterých jsme pracovali, </a:t>
            </a:r>
            <a:r>
              <a:rPr lang="cs-CZ" sz="1100" dirty="0"/>
              <a:t>a poté se díla audio </a:t>
            </a:r>
            <a:r>
              <a:rPr lang="cs-CZ" sz="1100" dirty="0" smtClean="0"/>
              <a:t>nahrávala. </a:t>
            </a:r>
            <a:r>
              <a:rPr lang="cs-CZ" sz="1100" dirty="0"/>
              <a:t>Páteční den byl volnější. Ráno jsme </a:t>
            </a:r>
            <a:r>
              <a:rPr lang="cs-CZ" sz="1100" dirty="0" smtClean="0"/>
              <a:t>vyšli </a:t>
            </a:r>
            <a:r>
              <a:rPr lang="cs-CZ" sz="1100" dirty="0"/>
              <a:t>do Archeologického muzea v </a:t>
            </a:r>
            <a:r>
              <a:rPr lang="cs-CZ" sz="1100" dirty="0" err="1"/>
              <a:t>Kavale</a:t>
            </a:r>
            <a:r>
              <a:rPr lang="cs-CZ" sz="1100" dirty="0"/>
              <a:t>. Vrátili jsme se naposledy do místní školy a pomalu jsme se začali loučit. Volné večery jsme trávili v </a:t>
            </a:r>
            <a:r>
              <a:rPr lang="cs-CZ" sz="1100" dirty="0" smtClean="0"/>
              <a:t>kavárnách, </a:t>
            </a:r>
            <a:r>
              <a:rPr lang="cs-CZ" sz="1100" dirty="0"/>
              <a:t>nebo na </a:t>
            </a:r>
            <a:r>
              <a:rPr lang="cs-CZ" sz="1100" dirty="0" smtClean="0"/>
              <a:t>pláži. </a:t>
            </a:r>
          </a:p>
          <a:p>
            <a:pPr algn="just"/>
            <a:r>
              <a:rPr lang="cs-CZ" sz="1100" dirty="0" smtClean="0"/>
              <a:t>Ubytování </a:t>
            </a:r>
            <a:r>
              <a:rPr lang="cs-CZ" sz="1100" dirty="0"/>
              <a:t>bylo skvělé, </a:t>
            </a:r>
            <a:r>
              <a:rPr lang="cs-CZ" sz="1100" dirty="0" smtClean="0"/>
              <a:t>u místních studentů nás s radostí vítali. </a:t>
            </a:r>
            <a:r>
              <a:rPr lang="cs-CZ" sz="1100" dirty="0"/>
              <a:t>A my je s radostí budeme vítat také, protože za námi </a:t>
            </a:r>
            <a:r>
              <a:rPr lang="cs-CZ" sz="1100" dirty="0" smtClean="0"/>
              <a:t>přijedou </a:t>
            </a:r>
            <a:r>
              <a:rPr lang="cs-CZ" sz="1100" dirty="0"/>
              <a:t>v březnu. Hostit </a:t>
            </a:r>
            <a:r>
              <a:rPr lang="cs-CZ" sz="1100" dirty="0" smtClean="0"/>
              <a:t> </a:t>
            </a:r>
            <a:r>
              <a:rPr lang="cs-CZ" sz="1100" dirty="0"/>
              <a:t>někoho u sebe doma je skvělé. Zažiješ s člověkem nepopsatelné věci, poznáš </a:t>
            </a:r>
            <a:r>
              <a:rPr lang="cs-CZ" sz="1100" dirty="0" smtClean="0"/>
              <a:t>ho, </a:t>
            </a:r>
            <a:r>
              <a:rPr lang="cs-CZ" sz="1100" dirty="0"/>
              <a:t>a dokonce si najdeš i nové </a:t>
            </a:r>
            <a:r>
              <a:rPr lang="cs-CZ" sz="1100" dirty="0" smtClean="0"/>
              <a:t>přátele. </a:t>
            </a:r>
            <a:r>
              <a:rPr lang="cs-CZ" sz="1100" dirty="0" smtClean="0"/>
              <a:t>Toto můžeš zakusit </a:t>
            </a:r>
            <a:r>
              <a:rPr lang="cs-CZ" sz="1100" dirty="0"/>
              <a:t>i </a:t>
            </a:r>
            <a:r>
              <a:rPr lang="cs-CZ" sz="1100" dirty="0" smtClean="0"/>
              <a:t>ty a </a:t>
            </a:r>
            <a:r>
              <a:rPr lang="cs-CZ" sz="1100" dirty="0"/>
              <a:t>již v březnu. </a:t>
            </a:r>
            <a:endParaRPr lang="cs-CZ" sz="1100" dirty="0" smtClean="0"/>
          </a:p>
          <a:p>
            <a:pPr algn="just"/>
            <a:r>
              <a:rPr lang="cs-CZ" sz="1100" dirty="0" smtClean="0"/>
              <a:t>My </a:t>
            </a:r>
            <a:r>
              <a:rPr lang="cs-CZ" sz="1100" dirty="0"/>
              <a:t>jdeme pracovat dál, čekají nás další dva </a:t>
            </a:r>
            <a:r>
              <a:rPr lang="cs-CZ" sz="1100" dirty="0" smtClean="0"/>
              <a:t>moduly.</a:t>
            </a:r>
            <a:r>
              <a:rPr lang="cs-CZ" sz="1100" dirty="0"/>
              <a:t> </a:t>
            </a:r>
            <a:r>
              <a:rPr lang="cs-CZ" sz="1100" dirty="0" smtClean="0"/>
              <a:t>Přínos tohoto pobytu do </a:t>
            </a:r>
            <a:r>
              <a:rPr lang="cs-CZ" sz="1100" dirty="0"/>
              <a:t>našich životů je </a:t>
            </a:r>
            <a:r>
              <a:rPr lang="cs-CZ" sz="1100" dirty="0" smtClean="0"/>
              <a:t> </a:t>
            </a:r>
            <a:r>
              <a:rPr lang="cs-CZ" sz="1100" dirty="0"/>
              <a:t>rozhodně značný. Zážitky se dají někomu popsat, ale prožít si něco na vlastní </a:t>
            </a:r>
            <a:r>
              <a:rPr lang="cs-CZ" sz="1100" dirty="0" smtClean="0"/>
              <a:t>kůži, to </a:t>
            </a:r>
            <a:r>
              <a:rPr lang="cs-CZ" sz="1100" dirty="0"/>
              <a:t>ničím nenahradíte. </a:t>
            </a:r>
          </a:p>
          <a:p>
            <a:endParaRPr lang="cs-CZ" sz="1100" dirty="0" smtClean="0"/>
          </a:p>
          <a:p>
            <a:r>
              <a:rPr lang="cs-CZ" sz="1100" dirty="0" smtClean="0"/>
              <a:t>Děkujeme </a:t>
            </a:r>
            <a:endParaRPr lang="cs-CZ" sz="1100" dirty="0"/>
          </a:p>
          <a:p>
            <a:pPr algn="r"/>
            <a:r>
              <a:rPr lang="cs-CZ" sz="1100" b="1" dirty="0"/>
              <a:t>Erasmus team </a:t>
            </a:r>
            <a:r>
              <a:rPr lang="cs-CZ" sz="1100" dirty="0"/>
              <a:t>(Filip, Víťa, </a:t>
            </a:r>
            <a:r>
              <a:rPr lang="cs-CZ" sz="1100" dirty="0" err="1"/>
              <a:t>Áďa</a:t>
            </a:r>
            <a:r>
              <a:rPr lang="cs-CZ" sz="1100" dirty="0"/>
              <a:t>, Dany, Fera, Tom, </a:t>
            </a:r>
            <a:r>
              <a:rPr lang="cs-CZ" sz="1100" dirty="0" err="1"/>
              <a:t>Peťa</a:t>
            </a:r>
            <a:r>
              <a:rPr lang="cs-CZ" sz="1100" dirty="0"/>
              <a:t>, Mira, </a:t>
            </a:r>
            <a:r>
              <a:rPr lang="cs-CZ" sz="1100" dirty="0" err="1"/>
              <a:t>Peťa</a:t>
            </a:r>
            <a:r>
              <a:rPr lang="cs-CZ" sz="1100" dirty="0"/>
              <a:t>, Rosťa)</a:t>
            </a:r>
          </a:p>
          <a:p>
            <a:pPr algn="r"/>
            <a:r>
              <a:rPr lang="cs-CZ" sz="1100" dirty="0"/>
              <a:t>Autor: Adéla Surá</a:t>
            </a:r>
          </a:p>
          <a:p>
            <a:pPr algn="just"/>
            <a:endParaRPr lang="cs-CZ" sz="1100" dirty="0"/>
          </a:p>
        </p:txBody>
      </p:sp>
      <p:sp>
        <p:nvSpPr>
          <p:cNvPr id="19" name="Rectangle 5"/>
          <p:cNvSpPr/>
          <p:nvPr/>
        </p:nvSpPr>
        <p:spPr>
          <a:xfrm>
            <a:off x="344487" y="302077"/>
            <a:ext cx="43204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r a s m u s +</a:t>
            </a:r>
            <a:r>
              <a:rPr lang="cs-CZ" sz="2400" dirty="0" smtClean="0"/>
              <a:t>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292" y="-1970"/>
            <a:ext cx="4964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9399494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196707" y="5254214"/>
            <a:ext cx="446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/>
          </a:p>
          <a:p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5190875" y="1660882"/>
            <a:ext cx="4428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100" b="1" dirty="0" smtClean="0"/>
              <a:t>Zdarec</a:t>
            </a:r>
            <a:r>
              <a:rPr lang="cs-CZ" sz="1100" dirty="0" smtClean="0"/>
              <a:t> </a:t>
            </a:r>
            <a:r>
              <a:rPr lang="cs-CZ" sz="1100" dirty="0"/>
              <a:t>jmenuji se Natálie, tady jako redaktorka se budu podepisovat </a:t>
            </a:r>
            <a:r>
              <a:rPr lang="cs-CZ" sz="1200" b="1" dirty="0" err="1" smtClean="0">
                <a:solidFill>
                  <a:srgbClr val="000099"/>
                </a:solidFill>
              </a:rPr>
              <a:t>Naty</a:t>
            </a:r>
            <a:r>
              <a:rPr lang="cs-CZ" sz="1100" dirty="0" smtClean="0"/>
              <a:t>... </a:t>
            </a:r>
            <a:r>
              <a:rPr lang="cs-CZ" sz="1100" dirty="0"/>
              <a:t>V</a:t>
            </a:r>
            <a:r>
              <a:rPr lang="cs-CZ" sz="1100" dirty="0" smtClean="0"/>
              <a:t>e </a:t>
            </a:r>
            <a:r>
              <a:rPr lang="cs-CZ" sz="1100" dirty="0"/>
              <a:t>volném čase se nejvíc věnuji svému psovi a folkloru. Folklór mám v srdci </a:t>
            </a:r>
            <a:r>
              <a:rPr lang="cs-CZ" sz="1100" dirty="0" smtClean="0"/>
              <a:t>❤také </a:t>
            </a:r>
            <a:r>
              <a:rPr lang="cs-CZ" sz="1100" dirty="0"/>
              <a:t>miluju letadla a nejvíc pozorování letadel, rada sleduju hokej a fandím samozřejmě Beranom ze Zlína </a:t>
            </a:r>
            <a:r>
              <a:rPr lang="cs-CZ" sz="1100" dirty="0" smtClean="0"/>
              <a:t>♥ </a:t>
            </a:r>
            <a:r>
              <a:rPr lang="cs-CZ" sz="1100" dirty="0"/>
              <a:t>V</a:t>
            </a:r>
            <a:r>
              <a:rPr lang="cs-CZ" sz="1100" dirty="0" smtClean="0"/>
              <a:t>e </a:t>
            </a:r>
            <a:r>
              <a:rPr lang="cs-CZ" sz="1100" dirty="0"/>
              <a:t>škole mě nejvíc baví </a:t>
            </a:r>
            <a:r>
              <a:rPr lang="cs-CZ" sz="1100" dirty="0" smtClean="0"/>
              <a:t>angličtina </a:t>
            </a:r>
            <a:r>
              <a:rPr lang="cs-CZ" sz="1100" dirty="0"/>
              <a:t>s panem učitelem Skopalem! Poznáte mě tak, že pořád mluvím a neustále se směju</a:t>
            </a:r>
            <a:r>
              <a:rPr lang="cs-CZ" sz="1100" dirty="0" smtClean="0"/>
              <a:t>.                                                  </a:t>
            </a:r>
          </a:p>
          <a:p>
            <a:pPr algn="just"/>
            <a:r>
              <a:rPr lang="cs-CZ" sz="1100" dirty="0"/>
              <a:t> </a:t>
            </a:r>
            <a:r>
              <a:rPr lang="cs-CZ" sz="1100" dirty="0" smtClean="0"/>
              <a:t>                                                                                                   Natálie </a:t>
            </a:r>
            <a:r>
              <a:rPr lang="cs-CZ" sz="1100" dirty="0" err="1" smtClean="0"/>
              <a:t>Flasarová</a:t>
            </a:r>
            <a:r>
              <a:rPr lang="cs-CZ" sz="1100" dirty="0" smtClean="0"/>
              <a:t> </a:t>
            </a:r>
            <a:endParaRPr lang="cs-CZ" sz="1100" dirty="0"/>
          </a:p>
        </p:txBody>
      </p:sp>
      <p:sp>
        <p:nvSpPr>
          <p:cNvPr id="26" name="TextBox 8"/>
          <p:cNvSpPr txBox="1"/>
          <p:nvPr/>
        </p:nvSpPr>
        <p:spPr>
          <a:xfrm>
            <a:off x="5196707" y="3140968"/>
            <a:ext cx="43342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dirty="0"/>
              <a:t>Jmenuji se Anna </a:t>
            </a:r>
            <a:r>
              <a:rPr lang="cs-CZ" sz="1100" dirty="0" err="1"/>
              <a:t>Mozgvová</a:t>
            </a:r>
            <a:r>
              <a:rPr lang="cs-CZ" sz="1100" dirty="0"/>
              <a:t>. Je mi patnáct let. Chodím na obor </a:t>
            </a:r>
            <a:r>
              <a:rPr lang="cs-CZ" sz="1100" dirty="0" smtClean="0"/>
              <a:t>Veřejnosprávní </a:t>
            </a:r>
            <a:r>
              <a:rPr lang="cs-CZ" sz="1100" dirty="0"/>
              <a:t>činnost.  Baví mě angličtina a práva. Ráda sleduji filmy a </a:t>
            </a:r>
            <a:r>
              <a:rPr lang="cs-CZ" sz="1100" dirty="0" smtClean="0"/>
              <a:t>seriály. Budu se podepisovat                                                                   </a:t>
            </a:r>
            <a:r>
              <a:rPr lang="cs-CZ" sz="1100" b="1" dirty="0" smtClean="0">
                <a:solidFill>
                  <a:srgbClr val="000099"/>
                </a:solidFill>
              </a:rPr>
              <a:t>Anička</a:t>
            </a:r>
            <a:endParaRPr lang="cs-CZ" sz="1100" b="1" dirty="0">
              <a:solidFill>
                <a:srgbClr val="000099"/>
              </a:solidFill>
            </a:endParaRPr>
          </a:p>
        </p:txBody>
      </p:sp>
      <p:cxnSp>
        <p:nvCxnSpPr>
          <p:cNvPr id="27" name="Straight Connector 16"/>
          <p:cNvCxnSpPr/>
          <p:nvPr/>
        </p:nvCxnSpPr>
        <p:spPr>
          <a:xfrm flipV="1">
            <a:off x="5270323" y="2907418"/>
            <a:ext cx="4269984" cy="15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5"/>
          <p:cNvCxnSpPr/>
          <p:nvPr/>
        </p:nvCxnSpPr>
        <p:spPr>
          <a:xfrm>
            <a:off x="5269100" y="1504119"/>
            <a:ext cx="4272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7"/>
          <p:cNvSpPr/>
          <p:nvPr/>
        </p:nvSpPr>
        <p:spPr>
          <a:xfrm>
            <a:off x="5328173" y="1046447"/>
            <a:ext cx="42027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.</a:t>
            </a:r>
            <a:endParaRPr lang="cs-CZ" sz="1100" dirty="0"/>
          </a:p>
        </p:txBody>
      </p:sp>
      <p:sp>
        <p:nvSpPr>
          <p:cNvPr id="31" name="Rectangle 28"/>
          <p:cNvSpPr/>
          <p:nvPr/>
        </p:nvSpPr>
        <p:spPr>
          <a:xfrm>
            <a:off x="5196707" y="349665"/>
            <a:ext cx="446572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/>
              <a:t>Čaute</a:t>
            </a:r>
            <a:r>
              <a:rPr lang="cs-CZ" sz="1100" dirty="0"/>
              <a:t>, já se jmenuju Martina a tady v časopise se budu podepisovat </a:t>
            </a:r>
            <a:r>
              <a:rPr lang="cs-CZ" sz="1200" b="1" dirty="0">
                <a:solidFill>
                  <a:srgbClr val="000099"/>
                </a:solidFill>
              </a:rPr>
              <a:t>Marťa</a:t>
            </a:r>
            <a:r>
              <a:rPr lang="cs-CZ" sz="1200" dirty="0"/>
              <a:t>. </a:t>
            </a:r>
            <a:r>
              <a:rPr lang="cs-CZ" sz="1100" dirty="0" smtClean="0"/>
              <a:t>Co </a:t>
            </a:r>
            <a:r>
              <a:rPr lang="cs-CZ" sz="1100" dirty="0"/>
              <a:t>mám ráda? Už od malička ráda </a:t>
            </a:r>
            <a:r>
              <a:rPr lang="cs-CZ" sz="1100" dirty="0" smtClean="0"/>
              <a:t>chodím </a:t>
            </a:r>
            <a:r>
              <a:rPr lang="cs-CZ" sz="1100" dirty="0"/>
              <a:t>v kroji, miluju procházky se psem a vždycky mě bavilo kreslení. Jako ostatní holky miluju </a:t>
            </a:r>
            <a:r>
              <a:rPr lang="cs-CZ" sz="1100" dirty="0" smtClean="0"/>
              <a:t>hokej, </a:t>
            </a:r>
            <a:r>
              <a:rPr lang="cs-CZ" sz="1100" dirty="0"/>
              <a:t>jen s </a:t>
            </a:r>
            <a:r>
              <a:rPr lang="cs-CZ" sz="1100" dirty="0" smtClean="0"/>
              <a:t>tím </a:t>
            </a:r>
            <a:r>
              <a:rPr lang="cs-CZ" sz="1100" dirty="0"/>
              <a:t>rozdílem, že já </a:t>
            </a:r>
            <a:r>
              <a:rPr lang="cs-CZ" sz="1100" dirty="0" smtClean="0"/>
              <a:t>fandím Brnu, </a:t>
            </a:r>
            <a:r>
              <a:rPr lang="cs-CZ" sz="1100" dirty="0"/>
              <a:t>a to </a:t>
            </a:r>
            <a:r>
              <a:rPr lang="cs-CZ" sz="1100" dirty="0" smtClean="0"/>
              <a:t>Kometě♥ </a:t>
            </a:r>
            <a:r>
              <a:rPr lang="cs-CZ" sz="1100" dirty="0"/>
              <a:t>Co mě nejvíc baví ve škole? Je to angličtina a právo</a:t>
            </a:r>
            <a:r>
              <a:rPr lang="cs-CZ" sz="1100" dirty="0" smtClean="0"/>
              <a:t>. </a:t>
            </a:r>
          </a:p>
          <a:p>
            <a:r>
              <a:rPr lang="cs-CZ" sz="1100" dirty="0"/>
              <a:t> </a:t>
            </a:r>
            <a:r>
              <a:rPr lang="cs-CZ" sz="1100" dirty="0" smtClean="0"/>
              <a:t>                                                                                                 Martina Kouřilová </a:t>
            </a:r>
            <a:endParaRPr lang="cs-CZ" sz="11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33" y="5386827"/>
            <a:ext cx="933176" cy="9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65" y="4062740"/>
            <a:ext cx="970813" cy="97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77" y="5298825"/>
            <a:ext cx="618896" cy="110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53" y="4139674"/>
            <a:ext cx="816944" cy="8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4015097"/>
            <a:ext cx="1064987" cy="106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11" y="5321410"/>
            <a:ext cx="794291" cy="9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663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20"/>
          <p:cNvSpPr txBox="1"/>
          <p:nvPr/>
        </p:nvSpPr>
        <p:spPr>
          <a:xfrm>
            <a:off x="9426166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41268" y="635496"/>
            <a:ext cx="41764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dirty="0" smtClean="0"/>
              <a:t>Pokud </a:t>
            </a:r>
            <a:r>
              <a:rPr lang="cs-CZ" sz="1050" dirty="0" smtClean="0"/>
              <a:t>se vám stále nedaří být šťastný, můžete k tomu postupně přijít</a:t>
            </a:r>
            <a:r>
              <a:rPr lang="cs-CZ" sz="1050" dirty="0" smtClean="0"/>
              <a:t>. </a:t>
            </a:r>
            <a:r>
              <a:rPr lang="cs-CZ" sz="1050" dirty="0" smtClean="0"/>
              <a:t>Dělat vše proto, </a:t>
            </a:r>
            <a:r>
              <a:rPr lang="cs-CZ" sz="1050" dirty="0" smtClean="0"/>
              <a:t>abyste </a:t>
            </a:r>
            <a:r>
              <a:rPr lang="cs-CZ" sz="1050" dirty="0" smtClean="0"/>
              <a:t>se dostali tam, kam </a:t>
            </a:r>
            <a:r>
              <a:rPr lang="cs-CZ" sz="1050" dirty="0" smtClean="0"/>
              <a:t>chcete. </a:t>
            </a:r>
            <a:r>
              <a:rPr lang="cs-CZ" sz="1050" dirty="0"/>
              <a:t>A</a:t>
            </a:r>
            <a:r>
              <a:rPr lang="cs-CZ" sz="1050" dirty="0" smtClean="0"/>
              <a:t>le </a:t>
            </a:r>
            <a:r>
              <a:rPr lang="cs-CZ" sz="1050" dirty="0" smtClean="0"/>
              <a:t>pozor, abyste nebyli zklamaní, protože, co potom až se tam dostanete? Možná budete čekat </a:t>
            </a:r>
            <a:r>
              <a:rPr lang="cs-CZ" sz="1050" dirty="0" smtClean="0"/>
              <a:t>víc, </a:t>
            </a:r>
            <a:r>
              <a:rPr lang="cs-CZ" sz="1050" dirty="0" smtClean="0"/>
              <a:t>než to je a samotná cesta bude lepší než ten jeden konec, který se postupem času změní z toho nejlepšího na </a:t>
            </a:r>
            <a:r>
              <a:rPr lang="cs-CZ" sz="1050" dirty="0" smtClean="0"/>
              <a:t>obyčej. </a:t>
            </a:r>
            <a:r>
              <a:rPr lang="cs-CZ" sz="1050" dirty="0" smtClean="0"/>
              <a:t>Proto je lepší seskupit si myšlenky  a   neočekávat. Nikdy nebudete v tom, co děláte nejlepší, ale o to právě jde</a:t>
            </a:r>
            <a:r>
              <a:rPr lang="cs-CZ" sz="1050" dirty="0" smtClean="0"/>
              <a:t>. </a:t>
            </a:r>
            <a:r>
              <a:rPr lang="cs-CZ" sz="1050" dirty="0" smtClean="0"/>
              <a:t>Postavit se a jít dál</a:t>
            </a:r>
            <a:r>
              <a:rPr lang="cs-CZ" sz="1050" dirty="0" smtClean="0"/>
              <a:t>. </a:t>
            </a:r>
            <a:r>
              <a:rPr lang="cs-CZ" sz="1050" dirty="0" smtClean="0"/>
              <a:t>Třeba i s pauzou, ale postupovat. </a:t>
            </a:r>
            <a:endParaRPr lang="cs-CZ" sz="1050" dirty="0" smtClean="0"/>
          </a:p>
          <a:p>
            <a:pPr algn="just"/>
            <a:endParaRPr lang="cs-CZ" sz="1050" dirty="0" smtClean="0"/>
          </a:p>
          <a:p>
            <a:pPr algn="just"/>
            <a:r>
              <a:rPr lang="cs-CZ" sz="1050" dirty="0" smtClean="0"/>
              <a:t>Musíte </a:t>
            </a:r>
            <a:r>
              <a:rPr lang="cs-CZ" sz="1050" dirty="0" smtClean="0"/>
              <a:t>se naučit, že všechno, co vás potká, má nějaký důvod. Poprat se s těžkými situacemi a věřit, že bude líp, protože, kdyby to tak nebylo, vaše další etapa by nebyla tak dobrá. Váš úkol je to přijmout a těšit se na to, co život přinese. Chytat se příležitostí, věřit a snažit se, </a:t>
            </a:r>
            <a:r>
              <a:rPr lang="cs-CZ" sz="1050" dirty="0" smtClean="0"/>
              <a:t>protože… </a:t>
            </a:r>
            <a:r>
              <a:rPr lang="cs-CZ" sz="1050" dirty="0" smtClean="0"/>
              <a:t>VŠECHNO JE JEN V HLAVĚ.  </a:t>
            </a:r>
          </a:p>
          <a:p>
            <a:pPr algn="just"/>
            <a:endParaRPr lang="cs-CZ" sz="1050" dirty="0"/>
          </a:p>
          <a:p>
            <a:pPr algn="just"/>
            <a:r>
              <a:rPr lang="cs-CZ" sz="1050" dirty="0" smtClean="0"/>
              <a:t>No a jak vidět krásu? Jak se se vším poprat? Jak vycházet s lidmi? Můžeš číst v dalším čísle.                                                                </a:t>
            </a:r>
          </a:p>
          <a:p>
            <a:pPr algn="just"/>
            <a:r>
              <a:rPr lang="cs-CZ" sz="1050" dirty="0"/>
              <a:t> </a:t>
            </a:r>
            <a:r>
              <a:rPr lang="cs-CZ" sz="1050" dirty="0" smtClean="0"/>
              <a:t>                                                                                                           SIMI </a:t>
            </a:r>
            <a:endParaRPr lang="cs-CZ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08" y="3517971"/>
            <a:ext cx="1671017" cy="29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90" y="3976951"/>
            <a:ext cx="20150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2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547145" y="3354378"/>
            <a:ext cx="2059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.</a:t>
            </a:r>
            <a:endParaRPr lang="cs-CZ" sz="11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0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26" name="Rectangle 4"/>
          <p:cNvSpPr/>
          <p:nvPr/>
        </p:nvSpPr>
        <p:spPr>
          <a:xfrm>
            <a:off x="1325163" y="20608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496385" y="948995"/>
            <a:ext cx="40995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Já a ostatní mé spolužačky z VS1 a kluci z ME1 jsme strávili středu 12. až pátek 14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září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adaptačním kurzu v Nivnici. </a:t>
            </a:r>
            <a:endParaRPr lang="cs-CZ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My,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prvačky s naší paní učitelkou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třídní,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jsme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měly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sraz na dopravním terminálu v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Uherském Brodě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jely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jsme na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Nivnickou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 klukům. Tam jsme si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popovídaly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lidmi,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známe,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šly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jsme na oběd. Po dobrém obědě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jsme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společně s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kluky vyšli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Nivnickou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riviéru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kde jsme byli ubytováni. Učitelé pro nás měli přichystané skvělé kolektivní hry, abychom se líp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poznali,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osobní volna, kdy jsme se poznali zase z jiné stránky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Myslím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si, že to byl skvělý a zábavný adaptační kurz, plný zážitků, srandy a nových kamarádů. Třeba jen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to,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že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díky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svému pětiminutovému pozdnímu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příchodu, jsem musela dělat padesát dřepů,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nám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pobyt zpestřilo. Troufám si říct, že si ho užili i ostatní. </a:t>
            </a:r>
            <a:endParaRPr lang="cs-CZ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Chtěla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bych poděkovat všem učitelům, kteří tam s námi byli a nachystali pro nás senzační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tři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dny zábavy.</a:t>
            </a:r>
          </a:p>
          <a:p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cs-CZ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Anička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3786536"/>
            <a:ext cx="1887307" cy="125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61" y="3779279"/>
            <a:ext cx="1909163" cy="126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21" y="5074584"/>
            <a:ext cx="2093217" cy="138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5"/>
          <p:cNvSpPr/>
          <p:nvPr/>
        </p:nvSpPr>
        <p:spPr>
          <a:xfrm>
            <a:off x="547145" y="404664"/>
            <a:ext cx="39687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Adaptační  kurz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0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8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ovéPole 20"/>
          <p:cNvSpPr txBox="1"/>
          <p:nvPr/>
        </p:nvSpPr>
        <p:spPr>
          <a:xfrm>
            <a:off x="0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447977" y="303039"/>
            <a:ext cx="405704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Něco k zamyšlení</a:t>
            </a:r>
            <a:r>
              <a:rPr lang="cs-C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10"/>
          <p:cNvSpPr txBox="1"/>
          <p:nvPr/>
        </p:nvSpPr>
        <p:spPr>
          <a:xfrm>
            <a:off x="383367" y="1412776"/>
            <a:ext cx="4216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/>
            </a:r>
            <a:br>
              <a:rPr lang="cs-CZ" sz="3200" dirty="0"/>
            </a:b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47976" y="925607"/>
            <a:ext cx="405704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 smtClean="0"/>
              <a:t>ŠTĚSTÍ</a:t>
            </a:r>
            <a:r>
              <a:rPr lang="cs-CZ" sz="1050" dirty="0" smtClean="0"/>
              <a:t> </a:t>
            </a:r>
            <a:endParaRPr lang="cs-CZ" sz="1050" dirty="0"/>
          </a:p>
          <a:p>
            <a:pPr algn="just"/>
            <a:r>
              <a:rPr lang="cs-CZ" sz="1050" dirty="0" smtClean="0"/>
              <a:t>Tak </a:t>
            </a:r>
            <a:r>
              <a:rPr lang="cs-CZ" sz="1050" dirty="0" smtClean="0"/>
              <a:t>se nám blíží pochmurné počasí. Pro někoho je to čas na kávu s přáteli u filmu nebo knihy, ale jsou i ti, kteří mají s tak </a:t>
            </a:r>
            <a:r>
              <a:rPr lang="cs-CZ" sz="1050" dirty="0" smtClean="0"/>
              <a:t>barevným </a:t>
            </a:r>
            <a:r>
              <a:rPr lang="cs-CZ" sz="1050" dirty="0" smtClean="0"/>
              <a:t>obdobím docela problém. Dostaví se depresivní nálady, nicnedělání a do toho se ještě učit. Všude po internetu na nás vyskakuje </a:t>
            </a:r>
            <a:r>
              <a:rPr lang="cs-CZ" sz="1050" dirty="0" smtClean="0"/>
              <a:t>tzv. SEBELÁSKA, </a:t>
            </a:r>
            <a:r>
              <a:rPr lang="cs-CZ" sz="1050" dirty="0" smtClean="0"/>
              <a:t>a tu se taky snažíme najít. Člověk potom neví, jak se s tím vším poprat. Chtěla bych se proto s vámi podělit o pár slov, která vás možná donutí přemýšlet. </a:t>
            </a:r>
            <a:endParaRPr lang="cs-CZ" sz="1050" dirty="0" smtClean="0"/>
          </a:p>
          <a:p>
            <a:pPr algn="just"/>
            <a:endParaRPr lang="cs-CZ" sz="1050" dirty="0" smtClean="0"/>
          </a:p>
          <a:p>
            <a:pPr algn="just"/>
            <a:r>
              <a:rPr lang="cs-CZ" sz="1050" dirty="0" smtClean="0"/>
              <a:t>Jednou </a:t>
            </a:r>
            <a:r>
              <a:rPr lang="cs-CZ" sz="1050" dirty="0" smtClean="0"/>
              <a:t>jsem slyšela jednu větu, kterou bych právě chtěla rozebrat. </a:t>
            </a:r>
            <a:r>
              <a:rPr lang="cs-CZ" sz="1050" b="1" i="1" dirty="0" smtClean="0"/>
              <a:t>Co je štěstí? Pochopit, co vlastně štěstí je</a:t>
            </a:r>
            <a:r>
              <a:rPr lang="cs-CZ" sz="1050" i="1" dirty="0" smtClean="0"/>
              <a:t>. </a:t>
            </a:r>
            <a:r>
              <a:rPr lang="cs-CZ" sz="1050" dirty="0" smtClean="0"/>
              <a:t>Lidé hledají ve štěstí něco velkého. Hledají, jak být šťastní.  Přitom nikdy pořádně šťastní nejsou. Problém bude právě v tom, jak štěstí vnímáme</a:t>
            </a:r>
            <a:r>
              <a:rPr lang="cs-CZ" sz="1050" dirty="0" smtClean="0"/>
              <a:t>...  </a:t>
            </a:r>
            <a:r>
              <a:rPr lang="cs-CZ" sz="1050" dirty="0" smtClean="0"/>
              <a:t>Musíme ho  vnímat v maličkostech. Pro  někoho je to klišé, pro mě taky bylo. Řekla jsem si, něco až moc naivního</a:t>
            </a:r>
            <a:r>
              <a:rPr lang="cs-CZ" sz="1050" dirty="0" smtClean="0"/>
              <a:t>. </a:t>
            </a:r>
            <a:r>
              <a:rPr lang="cs-CZ" sz="1050" dirty="0" smtClean="0"/>
              <a:t>To, že v kapse najdu deset korun </a:t>
            </a:r>
            <a:r>
              <a:rPr lang="cs-CZ" sz="1050" dirty="0" smtClean="0"/>
              <a:t>navíc, </a:t>
            </a:r>
            <a:r>
              <a:rPr lang="cs-CZ" sz="1050" dirty="0" smtClean="0"/>
              <a:t>mě přece nemůže udělat šťastnou</a:t>
            </a:r>
            <a:r>
              <a:rPr lang="cs-CZ" sz="1050" dirty="0" smtClean="0"/>
              <a:t>. </a:t>
            </a:r>
            <a:r>
              <a:rPr lang="cs-CZ" sz="1050" dirty="0" smtClean="0"/>
              <a:t>Moc nám asi nepomůže, když vidíme sousedy odjíždět do </a:t>
            </a:r>
            <a:r>
              <a:rPr lang="cs-CZ" sz="1050" dirty="0" smtClean="0"/>
              <a:t>Egypta </a:t>
            </a:r>
            <a:r>
              <a:rPr lang="cs-CZ" sz="1050" dirty="0" smtClean="0"/>
              <a:t>a my sedíme doma. Všechno tohle může být motivace k dalším činům. </a:t>
            </a:r>
            <a:r>
              <a:rPr lang="cs-CZ" sz="1050" dirty="0"/>
              <a:t>P</a:t>
            </a:r>
            <a:r>
              <a:rPr lang="cs-CZ" sz="1050" dirty="0" smtClean="0"/>
              <a:t>ořád tady jsou taky ty krásné chvíle, kdy se smějeme, kdy máme dobrou náladu a chce se nám smát. Štěstí není o </a:t>
            </a:r>
            <a:r>
              <a:rPr lang="cs-CZ" sz="1050" dirty="0" smtClean="0"/>
              <a:t>tom, </a:t>
            </a:r>
            <a:r>
              <a:rPr lang="cs-CZ" sz="1050" dirty="0" smtClean="0"/>
              <a:t>mít pořád skvělou </a:t>
            </a:r>
            <a:r>
              <a:rPr lang="cs-CZ" sz="1050" dirty="0" smtClean="0"/>
              <a:t>náladu a všechno, </a:t>
            </a:r>
            <a:r>
              <a:rPr lang="cs-CZ" sz="1050" dirty="0" smtClean="0"/>
              <a:t>na co si </a:t>
            </a:r>
            <a:r>
              <a:rPr lang="cs-CZ" sz="1050" dirty="0" smtClean="0"/>
              <a:t>vzpomeneme. </a:t>
            </a:r>
          </a:p>
          <a:p>
            <a:pPr algn="just"/>
            <a:endParaRPr lang="cs-CZ" sz="1050" dirty="0" smtClean="0"/>
          </a:p>
          <a:p>
            <a:pPr algn="just"/>
            <a:r>
              <a:rPr lang="cs-CZ" sz="1050" dirty="0" smtClean="0"/>
              <a:t>Nikdo </a:t>
            </a:r>
            <a:r>
              <a:rPr lang="cs-CZ" sz="1050" dirty="0"/>
              <a:t>n</a:t>
            </a:r>
            <a:r>
              <a:rPr lang="cs-CZ" sz="1050" dirty="0" smtClean="0"/>
              <a:t>ám </a:t>
            </a:r>
            <a:r>
              <a:rPr lang="cs-CZ" sz="1050" dirty="0" smtClean="0"/>
              <a:t>ale  neřekne, co to vlastně štěstí je, ale </a:t>
            </a:r>
            <a:r>
              <a:rPr lang="cs-CZ" sz="1050" dirty="0" smtClean="0"/>
              <a:t>můžeme </a:t>
            </a:r>
            <a:r>
              <a:rPr lang="cs-CZ" sz="1050" dirty="0" smtClean="0"/>
              <a:t>ho najít </a:t>
            </a:r>
            <a:r>
              <a:rPr lang="cs-CZ" sz="1050" dirty="0" smtClean="0"/>
              <a:t>celkem jednoduše</a:t>
            </a:r>
            <a:r>
              <a:rPr lang="cs-CZ" sz="1050" dirty="0" smtClean="0"/>
              <a:t>. Stačí vnímat, pozitivně myslet, nad vším se pousmát a dělat si život hezčím každý den. Nemáte přítele, aby vám koupil pugét růží? Tak  si ho kupte sami pro sebe. Někdo by se </a:t>
            </a:r>
            <a:r>
              <a:rPr lang="cs-CZ" sz="1050" dirty="0" smtClean="0"/>
              <a:t>jistě </a:t>
            </a:r>
            <a:r>
              <a:rPr lang="cs-CZ" sz="1050" dirty="0" smtClean="0"/>
              <a:t>pousmál, jak komické to je. Nebaví vás učení? </a:t>
            </a:r>
            <a:r>
              <a:rPr lang="cs-CZ" sz="1050" dirty="0"/>
              <a:t> </a:t>
            </a:r>
            <a:r>
              <a:rPr lang="cs-CZ" sz="1050" dirty="0" smtClean="0"/>
              <a:t>Zpříjemněte si ho. </a:t>
            </a:r>
            <a:r>
              <a:rPr lang="cs-CZ" sz="1050" dirty="0" smtClean="0"/>
              <a:t>S </a:t>
            </a:r>
            <a:r>
              <a:rPr lang="cs-CZ" sz="1050" dirty="0" smtClean="0"/>
              <a:t>tím jak vnímáme štěstí souvisí to, jak vnímáme sami sebe.  </a:t>
            </a:r>
            <a:r>
              <a:rPr lang="cs-CZ" sz="1050" dirty="0" smtClean="0"/>
              <a:t>Všechno, </a:t>
            </a:r>
            <a:r>
              <a:rPr lang="cs-CZ" sz="1050" dirty="0" smtClean="0"/>
              <a:t>co  nám na sobě vadí, můžeme změnit. Můžeme s tím něco dělat. Mít rád sám sebe je složité, proto se k němu nemůžeme dostat jen tak lehce bez nějakých úprav na kráse, protože pokud se necítíme dobře, nezmění se to jen tak. Hodně nás </a:t>
            </a:r>
            <a:r>
              <a:rPr lang="cs-CZ" sz="1050" dirty="0" smtClean="0"/>
              <a:t>ovlivňují </a:t>
            </a:r>
            <a:r>
              <a:rPr lang="cs-CZ" sz="1050" dirty="0" smtClean="0"/>
              <a:t>média, která říkají, co je pěkné, co se hodí a co ne. Ale pokud si tyhle věci nastavíme sami, nebudeme se řídit ostatními, budeme na tom zase o něco líp.</a:t>
            </a:r>
          </a:p>
          <a:p>
            <a:r>
              <a:rPr lang="cs-CZ" sz="1050" i="1" dirty="0"/>
              <a:t> </a:t>
            </a:r>
            <a:r>
              <a:rPr lang="cs-CZ" sz="1050" i="1" dirty="0" smtClean="0"/>
              <a:t>                                                                                                            </a:t>
            </a:r>
            <a:endParaRPr lang="cs-CZ" sz="1050" i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93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ovéPole 32"/>
          <p:cNvSpPr txBox="1"/>
          <p:nvPr/>
        </p:nvSpPr>
        <p:spPr>
          <a:xfrm>
            <a:off x="9402645" y="6480394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34" name="Rectangle 2"/>
          <p:cNvSpPr/>
          <p:nvPr/>
        </p:nvSpPr>
        <p:spPr>
          <a:xfrm>
            <a:off x="5223182" y="1504939"/>
            <a:ext cx="4411715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50" dirty="0" smtClean="0"/>
              <a:t>          </a:t>
            </a:r>
          </a:p>
          <a:p>
            <a:pPr algn="just"/>
            <a:r>
              <a:rPr lang="cs-CZ" sz="1050" dirty="0" smtClean="0"/>
              <a:t>Zážitky</a:t>
            </a:r>
            <a:r>
              <a:rPr lang="cs-CZ" sz="1050" dirty="0"/>
              <a:t>, první přezdívky, vaše srandičky neboli Váš svět. Kdy si postupně odemykáte další dveře ke svým pravým pocitům a pravým osobnostem a píšete další listy vaší knihy a příběhu.</a:t>
            </a:r>
          </a:p>
          <a:p>
            <a:pPr algn="just"/>
            <a:r>
              <a:rPr lang="cs-CZ" sz="1050" dirty="0" smtClean="0"/>
              <a:t>Znáte </a:t>
            </a:r>
            <a:r>
              <a:rPr lang="cs-CZ" sz="1050" dirty="0"/>
              <a:t>se lépe než vás zná okolí, protože jen když se zamknou dveře od </a:t>
            </a:r>
            <a:r>
              <a:rPr lang="cs-CZ" sz="1050" dirty="0" smtClean="0"/>
              <a:t>VAŠEHO </a:t>
            </a:r>
            <a:r>
              <a:rPr lang="cs-CZ" sz="1050" dirty="0"/>
              <a:t>bytu sundáte - i kdyby drobné - masky, ale přece. Ty </a:t>
            </a:r>
            <a:r>
              <a:rPr lang="cs-CZ" sz="1050" dirty="0" smtClean="0"/>
              <a:t>víš, </a:t>
            </a:r>
            <a:r>
              <a:rPr lang="cs-CZ" sz="1050" dirty="0"/>
              <a:t>co má rád/a, ty </a:t>
            </a:r>
            <a:r>
              <a:rPr lang="cs-CZ" sz="1050" dirty="0" smtClean="0"/>
              <a:t>víš, </a:t>
            </a:r>
            <a:r>
              <a:rPr lang="cs-CZ" sz="1050" dirty="0"/>
              <a:t>co ji/ho naštve nebo víš, co by si přál/a. Podporujete se i v těch nejbláznivějších snech a nepřemýšlíte, co bude za rok nebo dva, když tam budete stát SPOLU. Vybrali jste </a:t>
            </a:r>
            <a:r>
              <a:rPr lang="cs-CZ" sz="1050" dirty="0" smtClean="0"/>
              <a:t>se, </a:t>
            </a:r>
            <a:r>
              <a:rPr lang="cs-CZ" sz="1050" dirty="0"/>
              <a:t>protože víte, že váš protějšek reprezentuje. A pocitem ,,</a:t>
            </a:r>
            <a:r>
              <a:rPr lang="cs-CZ" sz="1050" dirty="0" smtClean="0"/>
              <a:t>láska</a:t>
            </a:r>
            <a:r>
              <a:rPr lang="cs-CZ" sz="1050" dirty="0" smtClean="0"/>
              <a:t>“</a:t>
            </a:r>
            <a:r>
              <a:rPr lang="cs-CZ" sz="1050" dirty="0" smtClean="0"/>
              <a:t> </a:t>
            </a:r>
            <a:r>
              <a:rPr lang="cs-CZ" sz="1050" dirty="0"/>
              <a:t>se podporujete, tolerujete, vážíte si jeden druhého, důvěřujete a </a:t>
            </a:r>
            <a:r>
              <a:rPr lang="cs-CZ" sz="1000" dirty="0"/>
              <a:t>stojíte</a:t>
            </a:r>
            <a:r>
              <a:rPr lang="cs-CZ" sz="1050" dirty="0"/>
              <a:t> při sobě proti celému světu.</a:t>
            </a:r>
          </a:p>
          <a:p>
            <a:pPr algn="just"/>
            <a:r>
              <a:rPr lang="cs-CZ" sz="1050" dirty="0" smtClean="0"/>
              <a:t>Aneb… věříte</a:t>
            </a:r>
            <a:r>
              <a:rPr lang="cs-CZ" sz="1050" dirty="0"/>
              <a:t>, že tohle nikdy neskončí, že nikdy nebude JÁ a TY, ale budeme MY. Nekoukáš okolo sebe a nesbíráš, jak se říká kamínky, když máš doma diamant. Chceš </a:t>
            </a:r>
            <a:r>
              <a:rPr lang="cs-CZ" sz="1050" dirty="0" smtClean="0"/>
              <a:t>jí </a:t>
            </a:r>
            <a:r>
              <a:rPr lang="cs-CZ" sz="1050" dirty="0"/>
              <a:t>podat ruku a vést ji životem jako princeznu v pohádce, protože ona s tebou vše vytvoří klidně ze samé nuly, ze </a:t>
            </a:r>
            <a:r>
              <a:rPr lang="cs-CZ" sz="1050" dirty="0" smtClean="0"/>
              <a:t>dna </a:t>
            </a:r>
            <a:r>
              <a:rPr lang="cs-CZ" sz="1050" dirty="0"/>
              <a:t>nebo tě vyvede jako jediné světlo </a:t>
            </a:r>
            <a:r>
              <a:rPr lang="cs-CZ" sz="1050" dirty="0" smtClean="0"/>
              <a:t>ze </a:t>
            </a:r>
            <a:r>
              <a:rPr lang="cs-CZ" sz="1050" dirty="0"/>
              <a:t>tmy. A přeješ si, aby pokaždé, když zavřeš </a:t>
            </a:r>
            <a:r>
              <a:rPr lang="cs-CZ" sz="1050" dirty="0" smtClean="0"/>
              <a:t>oči a představíš si </a:t>
            </a:r>
            <a:r>
              <a:rPr lang="cs-CZ" sz="1050" dirty="0"/>
              <a:t>její grimasy, smích a </a:t>
            </a:r>
            <a:r>
              <a:rPr lang="cs-CZ" sz="1050" dirty="0" smtClean="0"/>
              <a:t>pohled, </a:t>
            </a:r>
            <a:r>
              <a:rPr lang="cs-CZ" sz="1050" dirty="0"/>
              <a:t>m</a:t>
            </a:r>
            <a:r>
              <a:rPr lang="cs-CZ" sz="1050" dirty="0" smtClean="0"/>
              <a:t>ohl sis </a:t>
            </a:r>
            <a:r>
              <a:rPr lang="cs-CZ" sz="1050" dirty="0"/>
              <a:t>je otevřít a stále to prožívat - ten hřejivý pocit její/jeho </a:t>
            </a:r>
            <a:r>
              <a:rPr lang="cs-CZ" sz="1050" dirty="0" smtClean="0"/>
              <a:t>přítomnosti.</a:t>
            </a:r>
            <a:endParaRPr lang="cs-CZ" sz="1050" dirty="0" smtClean="0"/>
          </a:p>
          <a:p>
            <a:pPr algn="just"/>
            <a:r>
              <a:rPr lang="cs-CZ" sz="1050" dirty="0" smtClean="0"/>
              <a:t>ALE! </a:t>
            </a:r>
            <a:endParaRPr lang="cs-CZ" sz="1050" dirty="0" smtClean="0"/>
          </a:p>
          <a:p>
            <a:pPr algn="just"/>
            <a:r>
              <a:rPr lang="cs-CZ" sz="1050" dirty="0" smtClean="0"/>
              <a:t>Převážně </a:t>
            </a:r>
            <a:r>
              <a:rPr lang="cs-CZ" sz="1050" dirty="0"/>
              <a:t>každý vztah končí tím, že si stejně nebyl/a dost dobrý/a, byl/a </a:t>
            </a:r>
            <a:r>
              <a:rPr lang="cs-CZ" sz="1050" dirty="0" smtClean="0"/>
              <a:t>jsi </a:t>
            </a:r>
            <a:r>
              <a:rPr lang="cs-CZ" sz="1050" dirty="0"/>
              <a:t>ztrátou </a:t>
            </a:r>
            <a:r>
              <a:rPr lang="cs-CZ" sz="1050" dirty="0" smtClean="0"/>
              <a:t>času, </a:t>
            </a:r>
            <a:r>
              <a:rPr lang="cs-CZ" sz="1050" dirty="0"/>
              <a:t>což je až hnusný říct, </a:t>
            </a:r>
            <a:r>
              <a:rPr lang="cs-CZ" sz="1050" dirty="0" smtClean="0"/>
              <a:t>když </a:t>
            </a:r>
            <a:r>
              <a:rPr lang="cs-CZ" sz="1050" dirty="0"/>
              <a:t>jednou tomu člověku </a:t>
            </a:r>
            <a:r>
              <a:rPr lang="cs-CZ" sz="1050" dirty="0" smtClean="0"/>
              <a:t>odkrývals </a:t>
            </a:r>
            <a:r>
              <a:rPr lang="cs-CZ" sz="1050" dirty="0"/>
              <a:t>vše a </a:t>
            </a:r>
            <a:r>
              <a:rPr lang="cs-CZ" sz="1050" dirty="0" smtClean="0"/>
              <a:t>chtěls </a:t>
            </a:r>
            <a:r>
              <a:rPr lang="cs-CZ" sz="1050" dirty="0"/>
              <a:t>pro něj to nejlepší a </a:t>
            </a:r>
            <a:r>
              <a:rPr lang="cs-CZ" sz="1050" dirty="0" smtClean="0"/>
              <a:t>říkals mu, </a:t>
            </a:r>
            <a:r>
              <a:rPr lang="cs-CZ" sz="1050" dirty="0"/>
              <a:t>jak je celý tvůj svět. </a:t>
            </a:r>
          </a:p>
          <a:p>
            <a:pPr algn="just"/>
            <a:r>
              <a:rPr lang="cs-CZ" sz="1050" dirty="0"/>
              <a:t>Pak se skoro neznáte nebo se ani </a:t>
            </a:r>
            <a:r>
              <a:rPr lang="cs-CZ" sz="1050" dirty="0" smtClean="0"/>
              <a:t>nepozdravíte? </a:t>
            </a:r>
            <a:r>
              <a:rPr lang="cs-CZ" sz="1050" dirty="0"/>
              <a:t>A přitom máte každý v sobě zaprášenou knihu vašeho příběhu, který měl rozepsané báječné - v tu </a:t>
            </a:r>
            <a:r>
              <a:rPr lang="cs-CZ" sz="1050" dirty="0" smtClean="0"/>
              <a:t>chvíli </a:t>
            </a:r>
            <a:r>
              <a:rPr lang="cs-CZ" sz="1050" dirty="0"/>
              <a:t>až dokonalé - kapitoly, ale </a:t>
            </a:r>
            <a:r>
              <a:rPr lang="cs-CZ" sz="1050" dirty="0" smtClean="0"/>
              <a:t>po </a:t>
            </a:r>
            <a:r>
              <a:rPr lang="cs-CZ" sz="1050" dirty="0"/>
              <a:t>těch pár špatných jsou jak v zatmění</a:t>
            </a:r>
            <a:r>
              <a:rPr lang="cs-CZ" sz="1050" dirty="0" smtClean="0"/>
              <a:t>...</a:t>
            </a:r>
          </a:p>
          <a:p>
            <a:pPr algn="just"/>
            <a:r>
              <a:rPr lang="cs-CZ" sz="1050" dirty="0"/>
              <a:t> </a:t>
            </a:r>
            <a:r>
              <a:rPr lang="cs-CZ" sz="1050" dirty="0" smtClean="0"/>
              <a:t>                                                                                                                         CVBCH</a:t>
            </a:r>
          </a:p>
          <a:p>
            <a:pPr algn="just"/>
            <a:endParaRPr lang="cs-CZ" sz="1050" dirty="0"/>
          </a:p>
        </p:txBody>
      </p:sp>
      <p:sp>
        <p:nvSpPr>
          <p:cNvPr id="35" name="Rectangle 3"/>
          <p:cNvSpPr/>
          <p:nvPr/>
        </p:nvSpPr>
        <p:spPr>
          <a:xfrm>
            <a:off x="5223183" y="836712"/>
            <a:ext cx="4411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100" dirty="0" smtClean="0"/>
              <a:t>Určitě </a:t>
            </a:r>
            <a:r>
              <a:rPr lang="cs-CZ" sz="1100" dirty="0"/>
              <a:t>to </a:t>
            </a:r>
            <a:r>
              <a:rPr lang="cs-CZ" sz="1100" dirty="0" smtClean="0"/>
              <a:t>znáš…</a:t>
            </a:r>
          </a:p>
          <a:p>
            <a:pPr algn="just"/>
            <a:r>
              <a:rPr lang="cs-CZ" sz="1100" dirty="0" smtClean="0"/>
              <a:t>První </a:t>
            </a:r>
            <a:r>
              <a:rPr lang="cs-CZ" sz="1100" dirty="0"/>
              <a:t>dojem? První pohled a její/jeho smích? Pocit jiskry a chtíče, Kdy se bojíš cokoliv </a:t>
            </a:r>
            <a:r>
              <a:rPr lang="cs-CZ" sz="1100" dirty="0" smtClean="0"/>
              <a:t>udělat, </a:t>
            </a:r>
            <a:r>
              <a:rPr lang="cs-CZ" sz="1100" dirty="0"/>
              <a:t>abys to nepokazil/a. První pusa? Která hodně napoví. A tak </a:t>
            </a:r>
            <a:r>
              <a:rPr lang="cs-CZ" sz="1100" dirty="0" smtClean="0"/>
              <a:t>dále, viď?</a:t>
            </a:r>
            <a:endParaRPr lang="cs-CZ" sz="1100" dirty="0"/>
          </a:p>
        </p:txBody>
      </p:sp>
      <p:pic>
        <p:nvPicPr>
          <p:cNvPr id="37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42" y="5776590"/>
            <a:ext cx="1109835" cy="86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Obráze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02" y="5886478"/>
            <a:ext cx="1742234" cy="75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tangle 5"/>
          <p:cNvSpPr/>
          <p:nvPr/>
        </p:nvSpPr>
        <p:spPr>
          <a:xfrm>
            <a:off x="5313040" y="332656"/>
            <a:ext cx="41764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Vybíráme ze šuplíku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7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612" y="0"/>
            <a:ext cx="5062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0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350656" y="3354378"/>
            <a:ext cx="2059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.</a:t>
            </a:r>
            <a:endParaRPr lang="cs-CZ" sz="11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399494" y="6488668"/>
            <a:ext cx="50650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253252" y="1504939"/>
            <a:ext cx="44117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50" dirty="0" smtClean="0"/>
              <a:t>          </a:t>
            </a:r>
          </a:p>
          <a:p>
            <a:pPr algn="just"/>
            <a:endParaRPr lang="cs-CZ" sz="1050" dirty="0"/>
          </a:p>
        </p:txBody>
      </p:sp>
      <p:sp>
        <p:nvSpPr>
          <p:cNvPr id="18" name="Rectangle 4"/>
          <p:cNvSpPr/>
          <p:nvPr/>
        </p:nvSpPr>
        <p:spPr>
          <a:xfrm>
            <a:off x="6128674" y="20608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398343" y="302077"/>
            <a:ext cx="411128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Čtvrťáci v Praze</a:t>
            </a:r>
            <a:r>
              <a:rPr lang="cs-CZ" sz="2400" dirty="0" smtClean="0"/>
              <a:t>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Picture 2" descr="C:\Users\mmikulcova.ucitel\Desktop\Casopis 2018\263e2a904047185dfa0a8cbc2b0960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" y="879074"/>
            <a:ext cx="4111287" cy="2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mmikulcova.ucitel\Desktop\Casopis 2018\87196c0cd954e3c69392d51a897a8c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3" y="3657091"/>
            <a:ext cx="4111287" cy="2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mikulcova.ucitel\Desktop\Casopis 2018\eb805fc046b897da6c5b623b47c8745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59" y="3107966"/>
            <a:ext cx="2465432" cy="32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mikulcova.ucitel\Desktop\Casopis 2018\9a3420ea35d5216c3c2e32e0d836aaa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13" y="3566920"/>
            <a:ext cx="1686091" cy="25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mmikulcova.ucitel\Desktop\Casopis 2018\7747e9035151f53a57a9cc867716b4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00" y="349964"/>
            <a:ext cx="3952794" cy="263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17704</TotalTime>
  <Words>2268</Words>
  <Application>Microsoft Office PowerPoint</Application>
  <PresentationFormat>A4 (210 x 297 mm)</PresentationFormat>
  <Paragraphs>129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ASUS</dc:creator>
  <cp:lastModifiedBy>Marie Mikulcova</cp:lastModifiedBy>
  <cp:revision>268</cp:revision>
  <cp:lastPrinted>2018-11-21T08:53:55Z</cp:lastPrinted>
  <dcterms:created xsi:type="dcterms:W3CDTF">2013-11-21T16:09:22Z</dcterms:created>
  <dcterms:modified xsi:type="dcterms:W3CDTF">2018-11-21T14:19:53Z</dcterms:modified>
</cp:coreProperties>
</file>